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91" r:id="rId3"/>
    <p:sldId id="294" r:id="rId4"/>
    <p:sldId id="296" r:id="rId5"/>
    <p:sldId id="299" r:id="rId6"/>
    <p:sldId id="290" r:id="rId7"/>
    <p:sldId id="295" r:id="rId8"/>
    <p:sldId id="301" r:id="rId9"/>
    <p:sldId id="293" r:id="rId10"/>
    <p:sldId id="292" r:id="rId11"/>
    <p:sldId id="300" r:id="rId12"/>
    <p:sldId id="289" r:id="rId13"/>
    <p:sldId id="297" r:id="rId14"/>
    <p:sldId id="303" r:id="rId15"/>
    <p:sldId id="304" r:id="rId16"/>
    <p:sldId id="305" r:id="rId17"/>
    <p:sldId id="306" r:id="rId18"/>
    <p:sldId id="307" r:id="rId19"/>
    <p:sldId id="302" r:id="rId20"/>
    <p:sldId id="298" r:id="rId21"/>
  </p:sldIdLst>
  <p:sldSz cx="9144000" cy="5143500" type="screen16x9"/>
  <p:notesSz cx="6805613" cy="9939338"/>
  <p:defaultTextStyle>
    <a:defPPr>
      <a:defRPr lang="en-US"/>
    </a:defPPr>
    <a:lvl1pPr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443" autoAdjust="0"/>
  </p:normalViewPr>
  <p:slideViewPr>
    <p:cSldViewPr>
      <p:cViewPr>
        <p:scale>
          <a:sx n="100" d="100"/>
          <a:sy n="100" d="100"/>
        </p:scale>
        <p:origin x="-300"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kees%20van%20overveld\Mijn%20documenten\My%20Dropbox\basisvak%20modelleren\lecture%20notes\powerpoint\bierfustenomz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chart>
    <c:plotArea>
      <c:layout>
        <c:manualLayout>
          <c:layoutTarget val="inner"/>
          <c:xMode val="edge"/>
          <c:yMode val="edge"/>
          <c:x val="9.6770688633690913E-2"/>
          <c:y val="0.15421987508720805"/>
          <c:w val="0.88562762976215992"/>
          <c:h val="0.7773955000674031"/>
        </c:manualLayout>
      </c:layout>
      <c:lineChart>
        <c:grouping val="standard"/>
        <c:ser>
          <c:idx val="2"/>
          <c:order val="0"/>
          <c:spPr>
            <a:ln w="63500"/>
          </c:spPr>
          <c:marker>
            <c:symbol val="none"/>
          </c:marker>
          <c:val>
            <c:numRef>
              <c:f>Blad1!$C$2:$C$38</c:f>
              <c:numCache>
                <c:formatCode>General</c:formatCode>
                <c:ptCount val="37"/>
                <c:pt idx="0">
                  <c:v>5</c:v>
                </c:pt>
                <c:pt idx="1">
                  <c:v>4</c:v>
                </c:pt>
                <c:pt idx="2">
                  <c:v>4</c:v>
                </c:pt>
                <c:pt idx="3">
                  <c:v>5</c:v>
                </c:pt>
                <c:pt idx="4">
                  <c:v>4</c:v>
                </c:pt>
                <c:pt idx="5">
                  <c:v>4</c:v>
                </c:pt>
                <c:pt idx="6">
                  <c:v>4</c:v>
                </c:pt>
                <c:pt idx="7">
                  <c:v>4</c:v>
                </c:pt>
                <c:pt idx="8">
                  <c:v>4</c:v>
                </c:pt>
                <c:pt idx="9">
                  <c:v>4</c:v>
                </c:pt>
                <c:pt idx="10">
                  <c:v>4</c:v>
                </c:pt>
                <c:pt idx="11">
                  <c:v>4</c:v>
                </c:pt>
                <c:pt idx="12">
                  <c:v>4</c:v>
                </c:pt>
                <c:pt idx="13">
                  <c:v>4</c:v>
                </c:pt>
                <c:pt idx="14">
                  <c:v>5</c:v>
                </c:pt>
                <c:pt idx="15">
                  <c:v>5</c:v>
                </c:pt>
                <c:pt idx="16">
                  <c:v>6</c:v>
                </c:pt>
                <c:pt idx="17">
                  <c:v>7</c:v>
                </c:pt>
                <c:pt idx="18">
                  <c:v>6</c:v>
                </c:pt>
                <c:pt idx="19">
                  <c:v>8</c:v>
                </c:pt>
                <c:pt idx="20">
                  <c:v>9</c:v>
                </c:pt>
                <c:pt idx="21">
                  <c:v>5</c:v>
                </c:pt>
                <c:pt idx="22">
                  <c:v>4</c:v>
                </c:pt>
                <c:pt idx="23">
                  <c:v>5</c:v>
                </c:pt>
                <c:pt idx="24">
                  <c:v>5</c:v>
                </c:pt>
                <c:pt idx="25">
                  <c:v>4</c:v>
                </c:pt>
                <c:pt idx="26">
                  <c:v>5</c:v>
                </c:pt>
                <c:pt idx="27">
                  <c:v>7</c:v>
                </c:pt>
                <c:pt idx="28">
                  <c:v>8</c:v>
                </c:pt>
                <c:pt idx="29">
                  <c:v>8</c:v>
                </c:pt>
                <c:pt idx="30">
                  <c:v>9</c:v>
                </c:pt>
                <c:pt idx="31">
                  <c:v>12</c:v>
                </c:pt>
                <c:pt idx="32">
                  <c:v>4</c:v>
                </c:pt>
                <c:pt idx="33">
                  <c:v>4</c:v>
                </c:pt>
                <c:pt idx="34">
                  <c:v>4</c:v>
                </c:pt>
                <c:pt idx="35">
                  <c:v>5</c:v>
                </c:pt>
                <c:pt idx="36">
                  <c:v>4</c:v>
                </c:pt>
              </c:numCache>
            </c:numRef>
          </c:val>
        </c:ser>
        <c:dLbls/>
        <c:marker val="1"/>
        <c:axId val="53176192"/>
        <c:axId val="53177728"/>
      </c:lineChart>
      <c:catAx>
        <c:axId val="53176192"/>
        <c:scaling>
          <c:orientation val="minMax"/>
        </c:scaling>
        <c:axPos val="b"/>
        <c:tickLblPos val="nextTo"/>
        <c:crossAx val="53177728"/>
        <c:crosses val="autoZero"/>
        <c:auto val="1"/>
        <c:lblAlgn val="ctr"/>
        <c:lblOffset val="100"/>
      </c:catAx>
      <c:valAx>
        <c:axId val="53177728"/>
        <c:scaling>
          <c:orientation val="minMax"/>
        </c:scaling>
        <c:axPos val="l"/>
        <c:majorGridlines/>
        <c:numFmt formatCode="General" sourceLinked="1"/>
        <c:tickLblPos val="nextTo"/>
        <c:crossAx val="53176192"/>
        <c:crosses val="autoZero"/>
        <c:crossBetween val="between"/>
      </c:valAx>
    </c:plotArea>
    <c:plotVisOnly val="1"/>
    <c:dispBlanksAs val="gap"/>
  </c:chart>
  <c:spPr>
    <a:solidFill>
      <a:schemeClr val="bg1">
        <a:alpha val="87000"/>
      </a:schemeClr>
    </a:solidFill>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6967"/>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Tijdelijke aanduiding voor datum 2"/>
          <p:cNvSpPr>
            <a:spLocks noGrp="1"/>
          </p:cNvSpPr>
          <p:nvPr>
            <p:ph type="dt" idx="1"/>
          </p:nvPr>
        </p:nvSpPr>
        <p:spPr>
          <a:xfrm>
            <a:off x="3854939" y="0"/>
            <a:ext cx="2949099" cy="496967"/>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A6F1170-7DFB-4B4F-B32C-0A36584A8F77}" type="datetimeFigureOut">
              <a:rPr lang="en-US"/>
              <a:pPr>
                <a:defRPr/>
              </a:pPr>
              <a:t>8/8/2013</a:t>
            </a:fld>
            <a:endParaRPr lang="en-US"/>
          </a:p>
        </p:txBody>
      </p:sp>
      <p:sp>
        <p:nvSpPr>
          <p:cNvPr id="4" name="Tijdelijke aanduiding voor dia-afbeelding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Tijdelijke aanduiding voor notities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en-US" noProof="0"/>
          </a:p>
        </p:txBody>
      </p:sp>
      <p:sp>
        <p:nvSpPr>
          <p:cNvPr id="6" name="Tijdelijke aanduiding voor voettekst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Tijdelijke aanduiding voor dianumm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4AA39A9E-9C66-4659-A35D-C99E750316A1}" type="slidenum">
              <a:rPr lang="en-US"/>
              <a:pPr>
                <a:defRPr/>
              </a:pPr>
              <a:t>‹#›</a:t>
            </a:fld>
            <a:endParaRPr lang="en-US"/>
          </a:p>
        </p:txBody>
      </p:sp>
    </p:spTree>
    <p:extLst>
      <p:ext uri="{BB962C8B-B14F-4D97-AF65-F5344CB8AC3E}">
        <p14:creationId xmlns:p14="http://schemas.microsoft.com/office/powerpoint/2010/main" xmlns="" val="9778258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fontAlgn="base">
      <a:spcBef>
        <a:spcPct val="30000"/>
      </a:spcBef>
      <a:spcAft>
        <a:spcPct val="0"/>
      </a:spcAft>
      <a:defRPr sz="1200" kern="1200">
        <a:solidFill>
          <a:schemeClr val="tx1"/>
        </a:solidFill>
        <a:latin typeface="+mn-lt"/>
        <a:ea typeface="ＭＳ Ｐゴシック" pitchFamily="84"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84"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84"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laceholder 2"/>
          <p:cNvSpPr>
            <a:spLocks noGrp="1" noRot="1" noChangeAspect="1"/>
          </p:cNvSpPr>
          <p:nvPr>
            <p:ph type="sldImg"/>
          </p:nvPr>
        </p:nvSpPr>
        <p:spPr bwMode="auto">
          <a:noFill/>
          <a:ln>
            <a:solidFill>
              <a:srgbClr val="000000"/>
            </a:solidFill>
            <a:miter lim="800000"/>
            <a:headEnd/>
            <a:tailEnd/>
          </a:ln>
        </p:spPr>
      </p:sp>
      <p:sp>
        <p:nvSpPr>
          <p:cNvPr id="3789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txBox="1">
            <a:spLocks noGrp="1" noChangeArrowheads="1"/>
          </p:cNvSpPr>
          <p:nvPr/>
        </p:nvSpPr>
        <p:spPr bwMode="auto">
          <a:xfrm>
            <a:off x="3856514" y="9442371"/>
            <a:ext cx="2949099" cy="496967"/>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2F50112A-B168-4D05-B953-BC23E94E8751}" type="slidenum">
              <a:rPr lang="en-US" sz="1200"/>
              <a:pPr algn="r" defTabSz="931863" eaLnBrk="0" hangingPunct="0"/>
              <a:t>10</a:t>
            </a:fld>
            <a:endParaRPr lang="en-US" sz="120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latin typeface="Arial" pitchFamily="84" charset="0"/>
              </a:rPr>
              <a:t>The price of a cup of coffee can be expressed as a number of Euro’s and Euro cents. This is a numerical representation. We may also refer to this amount by means of symbols. In the film the coupon was such a symbol; in mathematics, we use names such as X or PI to symbolically refer to values. Manipulating such symbols is called algebra; symbolic formulas help to represent many numeric expressions in a single go.</a:t>
            </a:r>
          </a:p>
          <a:p>
            <a:pPr>
              <a:spcBef>
                <a:spcPct val="0"/>
              </a:spcBef>
            </a:pPr>
            <a:endParaRPr lang="nl-NL" smtClean="0">
              <a:latin typeface="Arial" pitchFamily="84" charset="0"/>
            </a:endParaRPr>
          </a:p>
          <a:p>
            <a:pPr>
              <a:spcBef>
                <a:spcPct val="0"/>
              </a:spcBef>
            </a:pPr>
            <a:r>
              <a:rPr lang="nl-NL" smtClean="0">
                <a:latin typeface="Arial" pitchFamily="84" charset="0"/>
              </a:rPr>
              <a:t>numerical:</a:t>
            </a:r>
          </a:p>
          <a:p>
            <a:pPr>
              <a:spcBef>
                <a:spcPct val="0"/>
              </a:spcBef>
            </a:pPr>
            <a:r>
              <a:rPr lang="nl-NL" smtClean="0">
                <a:latin typeface="Arial" pitchFamily="84" charset="0"/>
              </a:rPr>
              <a:t>manipulate numbers: 3*5+6*3=3*(5+6)=33</a:t>
            </a:r>
          </a:p>
          <a:p>
            <a:pPr>
              <a:spcBef>
                <a:spcPct val="0"/>
              </a:spcBef>
            </a:pPr>
            <a:r>
              <a:rPr lang="nl-NL" smtClean="0">
                <a:latin typeface="Arial" pitchFamily="84" charset="0"/>
              </a:rPr>
              <a:t>one expression accounts for 1 single instance</a:t>
            </a:r>
          </a:p>
          <a:p>
            <a:pPr>
              <a:spcBef>
                <a:spcPct val="0"/>
              </a:spcBef>
            </a:pPr>
            <a:r>
              <a:rPr lang="nl-NL" smtClean="0">
                <a:latin typeface="Arial" pitchFamily="84" charset="0"/>
              </a:rPr>
              <a:t>computers can do numbers better than symbols</a:t>
            </a:r>
          </a:p>
          <a:p>
            <a:pPr>
              <a:spcBef>
                <a:spcPct val="0"/>
              </a:spcBef>
            </a:pPr>
            <a:r>
              <a:rPr lang="nl-NL" smtClean="0">
                <a:latin typeface="Arial" pitchFamily="84" charset="0"/>
              </a:rPr>
              <a:t>approximations, inc.</a:t>
            </a:r>
            <a:r>
              <a:rPr lang="nl-NL" smtClean="0">
                <a:latin typeface="Arial" pitchFamily="84" charset="0"/>
                <a:sym typeface="Wingdings" pitchFamily="84" charset="2"/>
              </a:rPr>
              <a:t> round-off errors (may explode)</a:t>
            </a:r>
          </a:p>
          <a:p>
            <a:pPr>
              <a:spcBef>
                <a:spcPct val="0"/>
              </a:spcBef>
            </a:pPr>
            <a:r>
              <a:rPr lang="nl-NL" smtClean="0">
                <a:latin typeface="Arial" pitchFamily="84" charset="0"/>
                <a:sym typeface="Wingdings" pitchFamily="84" charset="2"/>
              </a:rPr>
              <a:t>continuum problems need sampling</a:t>
            </a:r>
            <a:endParaRPr lang="nl-NL" smtClean="0">
              <a:latin typeface="Arial" pitchFamily="84" charset="0"/>
            </a:endParaRPr>
          </a:p>
          <a:p>
            <a:pPr>
              <a:spcBef>
                <a:spcPct val="0"/>
              </a:spcBef>
            </a:pPr>
            <a:endParaRPr lang="nl-NL" smtClean="0">
              <a:latin typeface="Arial" pitchFamily="84" charset="0"/>
            </a:endParaRPr>
          </a:p>
          <a:p>
            <a:pPr>
              <a:spcBef>
                <a:spcPct val="0"/>
              </a:spcBef>
            </a:pPr>
            <a:r>
              <a:rPr lang="nl-NL" smtClean="0">
                <a:latin typeface="Arial" pitchFamily="84" charset="0"/>
              </a:rPr>
              <a:t>symbolic:</a:t>
            </a:r>
          </a:p>
          <a:p>
            <a:pPr>
              <a:spcBef>
                <a:spcPct val="0"/>
              </a:spcBef>
            </a:pPr>
            <a:r>
              <a:rPr lang="nl-NL" smtClean="0">
                <a:latin typeface="Arial" pitchFamily="84" charset="0"/>
              </a:rPr>
              <a:t>manipulate symbols: ab+ca=a(b+c) = ?</a:t>
            </a:r>
          </a:p>
          <a:p>
            <a:pPr>
              <a:spcBef>
                <a:spcPct val="0"/>
              </a:spcBef>
            </a:pPr>
            <a:r>
              <a:rPr lang="nl-NL" smtClean="0">
                <a:latin typeface="Arial" pitchFamily="84" charset="0"/>
              </a:rPr>
              <a:t>one formula represents </a:t>
            </a:r>
            <a:r>
              <a:rPr lang="nl-NL" smtClean="0">
                <a:latin typeface="Arial" pitchFamily="84" charset="0"/>
                <a:sym typeface="Symbol" pitchFamily="84" charset="2"/>
              </a:rPr>
              <a:t> numeric expressions but no outcome</a:t>
            </a:r>
          </a:p>
          <a:p>
            <a:pPr>
              <a:spcBef>
                <a:spcPct val="0"/>
              </a:spcBef>
            </a:pPr>
            <a:r>
              <a:rPr lang="nl-NL" smtClean="0">
                <a:latin typeface="Arial" pitchFamily="84" charset="0"/>
                <a:sym typeface="Symbol" pitchFamily="84" charset="2"/>
              </a:rPr>
              <a:t>people can do symbols better than numbers</a:t>
            </a:r>
          </a:p>
          <a:p>
            <a:pPr>
              <a:spcBef>
                <a:spcPct val="0"/>
              </a:spcBef>
            </a:pPr>
            <a:r>
              <a:rPr lang="nl-NL" smtClean="0">
                <a:latin typeface="Arial" pitchFamily="84" charset="0"/>
                <a:sym typeface="Wingdings" pitchFamily="84" charset="2"/>
              </a:rPr>
              <a:t>exact, but symbolic manipulation is not always possible (</a:t>
            </a:r>
            <a:r>
              <a:rPr lang="nl-NL" i="1" smtClean="0">
                <a:latin typeface="Arial" pitchFamily="84" charset="0"/>
                <a:sym typeface="Wingdings" pitchFamily="84" charset="2"/>
              </a:rPr>
              <a:t>Mathematica</a:t>
            </a:r>
            <a:r>
              <a:rPr lang="nl-NL" smtClean="0">
                <a:latin typeface="Arial" pitchFamily="84" charset="0"/>
                <a:sym typeface="Wingdings" pitchFamily="84" charset="2"/>
              </a:rPr>
              <a:t>)</a:t>
            </a:r>
          </a:p>
          <a:p>
            <a:pPr>
              <a:spcBef>
                <a:spcPct val="0"/>
              </a:spcBef>
            </a:pPr>
            <a:r>
              <a:rPr lang="nl-NL" smtClean="0">
                <a:latin typeface="Arial" pitchFamily="84" charset="0"/>
                <a:sym typeface="Wingdings" pitchFamily="84" charset="2"/>
              </a:rPr>
              <a:t>continuum problems: do without sampling</a:t>
            </a:r>
          </a:p>
          <a:p>
            <a:pPr>
              <a:spcBef>
                <a:spcPct val="0"/>
              </a:spcBef>
            </a:pPr>
            <a:r>
              <a:rPr lang="nl-NL" smtClean="0">
                <a:latin typeface="Arial" pitchFamily="84" charset="0"/>
                <a:sym typeface="Wingdings" pitchFamily="84" charset="2"/>
              </a:rPr>
              <a:t>The formula that we found empirically for a=f(r1/r2) can be derived from physics without at any time stating the actual dimensions of a yoyo</a:t>
            </a:r>
            <a:endParaRPr lang="nl-NL" smtClean="0">
              <a:latin typeface="Arial" pitchFamily="84" charset="0"/>
              <a:sym typeface="Symbol" pitchFamily="84" charset="2"/>
            </a:endParaRPr>
          </a:p>
          <a:p>
            <a:pPr>
              <a:spcBef>
                <a:spcPct val="0"/>
              </a:spcBef>
            </a:pPr>
            <a:endParaRPr lang="nl-NL" smtClean="0">
              <a:latin typeface="Arial" pitchFamily="84" charset="0"/>
              <a:sym typeface="Symbol" pitchFamily="84" charset="2"/>
            </a:endParaRPr>
          </a:p>
          <a:p>
            <a:pPr algn="ctr">
              <a:lnSpc>
                <a:spcPct val="110000"/>
              </a:lnSpc>
              <a:spcBef>
                <a:spcPct val="50000"/>
              </a:spcBef>
              <a:spcAft>
                <a:spcPct val="50000"/>
              </a:spcAft>
              <a:buClr>
                <a:schemeClr val="tx2"/>
              </a:buClr>
            </a:pPr>
            <a:r>
              <a:rPr lang="nl-NL" smtClean="0">
                <a:solidFill>
                  <a:schemeClr val="tx2"/>
                </a:solidFill>
                <a:latin typeface="Arial" pitchFamily="84" charset="0"/>
              </a:rPr>
              <a:t>eventually, numerical outcomes are typically needed anyway</a:t>
            </a:r>
          </a:p>
          <a:p>
            <a:pPr>
              <a:spcBef>
                <a:spcPct val="0"/>
              </a:spcBef>
            </a:pPr>
            <a:endParaRPr lang="nl-NL" smtClean="0">
              <a:latin typeface="Arial" pitchFamily="8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txBox="1">
            <a:spLocks noGrp="1" noChangeArrowheads="1"/>
          </p:cNvSpPr>
          <p:nvPr/>
        </p:nvSpPr>
        <p:spPr bwMode="auto">
          <a:xfrm>
            <a:off x="3856514" y="9442371"/>
            <a:ext cx="2949099" cy="496967"/>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2F50112A-B168-4D05-B953-BC23E94E8751}" type="slidenum">
              <a:rPr lang="en-US" sz="1200"/>
              <a:pPr algn="r" defTabSz="931863" eaLnBrk="0" hangingPunct="0"/>
              <a:t>11</a:t>
            </a:fld>
            <a:endParaRPr lang="en-US" sz="120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latin typeface="Arial" pitchFamily="84" charset="0"/>
              </a:rPr>
              <a:t>The price of a cup of coffee can be expressed as a number of Euro’s and Euro cents. This is a numerical representation. We may also refer to this amount by means of symbols. In the film the coupon was such a symbol; in mathematics, we use names such as X or PI to symbolically refer to values. Manipulating such symbols is called algebra; symbolic formulas help to represent many numeric expressions in a single go.</a:t>
            </a:r>
          </a:p>
          <a:p>
            <a:pPr>
              <a:spcBef>
                <a:spcPct val="0"/>
              </a:spcBef>
            </a:pPr>
            <a:endParaRPr lang="nl-NL" smtClean="0">
              <a:latin typeface="Arial" pitchFamily="84" charset="0"/>
            </a:endParaRPr>
          </a:p>
          <a:p>
            <a:pPr>
              <a:spcBef>
                <a:spcPct val="0"/>
              </a:spcBef>
            </a:pPr>
            <a:r>
              <a:rPr lang="nl-NL" smtClean="0">
                <a:latin typeface="Arial" pitchFamily="84" charset="0"/>
              </a:rPr>
              <a:t>numerical:</a:t>
            </a:r>
          </a:p>
          <a:p>
            <a:pPr>
              <a:spcBef>
                <a:spcPct val="0"/>
              </a:spcBef>
            </a:pPr>
            <a:r>
              <a:rPr lang="nl-NL" smtClean="0">
                <a:latin typeface="Arial" pitchFamily="84" charset="0"/>
              </a:rPr>
              <a:t>manipulate numbers: 3*5+6*3=3*(5+6)=33</a:t>
            </a:r>
          </a:p>
          <a:p>
            <a:pPr>
              <a:spcBef>
                <a:spcPct val="0"/>
              </a:spcBef>
            </a:pPr>
            <a:r>
              <a:rPr lang="nl-NL" smtClean="0">
                <a:latin typeface="Arial" pitchFamily="84" charset="0"/>
              </a:rPr>
              <a:t>one expression accounts for 1 single instance</a:t>
            </a:r>
          </a:p>
          <a:p>
            <a:pPr>
              <a:spcBef>
                <a:spcPct val="0"/>
              </a:spcBef>
            </a:pPr>
            <a:r>
              <a:rPr lang="nl-NL" smtClean="0">
                <a:latin typeface="Arial" pitchFamily="84" charset="0"/>
              </a:rPr>
              <a:t>computers can do numbers better than symbols</a:t>
            </a:r>
          </a:p>
          <a:p>
            <a:pPr>
              <a:spcBef>
                <a:spcPct val="0"/>
              </a:spcBef>
            </a:pPr>
            <a:r>
              <a:rPr lang="nl-NL" smtClean="0">
                <a:latin typeface="Arial" pitchFamily="84" charset="0"/>
              </a:rPr>
              <a:t>approximations, inc.</a:t>
            </a:r>
            <a:r>
              <a:rPr lang="nl-NL" smtClean="0">
                <a:latin typeface="Arial" pitchFamily="84" charset="0"/>
                <a:sym typeface="Wingdings" pitchFamily="84" charset="2"/>
              </a:rPr>
              <a:t> round-off errors (may explode)</a:t>
            </a:r>
          </a:p>
          <a:p>
            <a:pPr>
              <a:spcBef>
                <a:spcPct val="0"/>
              </a:spcBef>
            </a:pPr>
            <a:r>
              <a:rPr lang="nl-NL" smtClean="0">
                <a:latin typeface="Arial" pitchFamily="84" charset="0"/>
                <a:sym typeface="Wingdings" pitchFamily="84" charset="2"/>
              </a:rPr>
              <a:t>continuum problems need sampling</a:t>
            </a:r>
            <a:endParaRPr lang="nl-NL" smtClean="0">
              <a:latin typeface="Arial" pitchFamily="84" charset="0"/>
            </a:endParaRPr>
          </a:p>
          <a:p>
            <a:pPr>
              <a:spcBef>
                <a:spcPct val="0"/>
              </a:spcBef>
            </a:pPr>
            <a:endParaRPr lang="nl-NL" smtClean="0">
              <a:latin typeface="Arial" pitchFamily="84" charset="0"/>
            </a:endParaRPr>
          </a:p>
          <a:p>
            <a:pPr>
              <a:spcBef>
                <a:spcPct val="0"/>
              </a:spcBef>
            </a:pPr>
            <a:r>
              <a:rPr lang="nl-NL" smtClean="0">
                <a:latin typeface="Arial" pitchFamily="84" charset="0"/>
              </a:rPr>
              <a:t>symbolic:</a:t>
            </a:r>
          </a:p>
          <a:p>
            <a:pPr>
              <a:spcBef>
                <a:spcPct val="0"/>
              </a:spcBef>
            </a:pPr>
            <a:r>
              <a:rPr lang="nl-NL" smtClean="0">
                <a:latin typeface="Arial" pitchFamily="84" charset="0"/>
              </a:rPr>
              <a:t>manipulate symbols: ab+ca=a(b+c) = ?</a:t>
            </a:r>
          </a:p>
          <a:p>
            <a:pPr>
              <a:spcBef>
                <a:spcPct val="0"/>
              </a:spcBef>
            </a:pPr>
            <a:r>
              <a:rPr lang="nl-NL" smtClean="0">
                <a:latin typeface="Arial" pitchFamily="84" charset="0"/>
              </a:rPr>
              <a:t>one formula represents </a:t>
            </a:r>
            <a:r>
              <a:rPr lang="nl-NL" smtClean="0">
                <a:latin typeface="Arial" pitchFamily="84" charset="0"/>
                <a:sym typeface="Symbol" pitchFamily="84" charset="2"/>
              </a:rPr>
              <a:t> numeric expressions but no outcome</a:t>
            </a:r>
          </a:p>
          <a:p>
            <a:pPr>
              <a:spcBef>
                <a:spcPct val="0"/>
              </a:spcBef>
            </a:pPr>
            <a:r>
              <a:rPr lang="nl-NL" smtClean="0">
                <a:latin typeface="Arial" pitchFamily="84" charset="0"/>
                <a:sym typeface="Symbol" pitchFamily="84" charset="2"/>
              </a:rPr>
              <a:t>people can do symbols better than numbers</a:t>
            </a:r>
          </a:p>
          <a:p>
            <a:pPr>
              <a:spcBef>
                <a:spcPct val="0"/>
              </a:spcBef>
            </a:pPr>
            <a:r>
              <a:rPr lang="nl-NL" smtClean="0">
                <a:latin typeface="Arial" pitchFamily="84" charset="0"/>
                <a:sym typeface="Wingdings" pitchFamily="84" charset="2"/>
              </a:rPr>
              <a:t>exact, but symbolic manipulation is not always possible (</a:t>
            </a:r>
            <a:r>
              <a:rPr lang="nl-NL" i="1" smtClean="0">
                <a:latin typeface="Arial" pitchFamily="84" charset="0"/>
                <a:sym typeface="Wingdings" pitchFamily="84" charset="2"/>
              </a:rPr>
              <a:t>Mathematica</a:t>
            </a:r>
            <a:r>
              <a:rPr lang="nl-NL" smtClean="0">
                <a:latin typeface="Arial" pitchFamily="84" charset="0"/>
                <a:sym typeface="Wingdings" pitchFamily="84" charset="2"/>
              </a:rPr>
              <a:t>)</a:t>
            </a:r>
          </a:p>
          <a:p>
            <a:pPr>
              <a:spcBef>
                <a:spcPct val="0"/>
              </a:spcBef>
            </a:pPr>
            <a:r>
              <a:rPr lang="nl-NL" smtClean="0">
                <a:latin typeface="Arial" pitchFamily="84" charset="0"/>
                <a:sym typeface="Wingdings" pitchFamily="84" charset="2"/>
              </a:rPr>
              <a:t>continuum problems: do without sampling</a:t>
            </a:r>
          </a:p>
          <a:p>
            <a:pPr>
              <a:spcBef>
                <a:spcPct val="0"/>
              </a:spcBef>
            </a:pPr>
            <a:r>
              <a:rPr lang="nl-NL" smtClean="0">
                <a:latin typeface="Arial" pitchFamily="84" charset="0"/>
                <a:sym typeface="Wingdings" pitchFamily="84" charset="2"/>
              </a:rPr>
              <a:t>The formula that we found empirically for a=f(r1/r2) can be derived from physics without at any time stating the actual dimensions of a yoyo</a:t>
            </a:r>
            <a:endParaRPr lang="nl-NL" smtClean="0">
              <a:latin typeface="Arial" pitchFamily="84" charset="0"/>
              <a:sym typeface="Symbol" pitchFamily="84" charset="2"/>
            </a:endParaRPr>
          </a:p>
          <a:p>
            <a:pPr>
              <a:spcBef>
                <a:spcPct val="0"/>
              </a:spcBef>
            </a:pPr>
            <a:endParaRPr lang="nl-NL" smtClean="0">
              <a:latin typeface="Arial" pitchFamily="84" charset="0"/>
              <a:sym typeface="Symbol" pitchFamily="84" charset="2"/>
            </a:endParaRPr>
          </a:p>
          <a:p>
            <a:pPr algn="ctr">
              <a:lnSpc>
                <a:spcPct val="110000"/>
              </a:lnSpc>
              <a:spcBef>
                <a:spcPct val="50000"/>
              </a:spcBef>
              <a:spcAft>
                <a:spcPct val="50000"/>
              </a:spcAft>
              <a:buClr>
                <a:schemeClr val="tx2"/>
              </a:buClr>
            </a:pPr>
            <a:r>
              <a:rPr lang="nl-NL" smtClean="0">
                <a:solidFill>
                  <a:schemeClr val="tx2"/>
                </a:solidFill>
                <a:latin typeface="Arial" pitchFamily="84" charset="0"/>
              </a:rPr>
              <a:t>eventually, numerical outcomes are typically needed anyway</a:t>
            </a:r>
          </a:p>
          <a:p>
            <a:pPr>
              <a:spcBef>
                <a:spcPct val="0"/>
              </a:spcBef>
            </a:pPr>
            <a:endParaRPr lang="nl-NL" smtClean="0">
              <a:latin typeface="Arial" pitchFamily="8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56514" y="9442371"/>
            <a:ext cx="2949099" cy="496967"/>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7E5B2064-2FB8-4718-98E3-B8572E040E4F}" type="slidenum">
              <a:rPr lang="en-US" sz="1200"/>
              <a:pPr algn="r" defTabSz="931863" eaLnBrk="0" hangingPunct="0"/>
              <a:t>12</a:t>
            </a:fld>
            <a:endParaRPr lang="en-US" sz="1200"/>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latin typeface="Arial" pitchFamily="84" charset="0"/>
              </a:rPr>
              <a:t>In the film, the winner’s cup was an example of a material token of victory; a pat on the shoulder, congratiulations or cheering are immaterial. </a:t>
            </a:r>
          </a:p>
          <a:p>
            <a:pPr>
              <a:spcBef>
                <a:spcPct val="0"/>
              </a:spcBef>
            </a:pPr>
            <a:endParaRPr lang="nl-NL" smtClean="0">
              <a:latin typeface="Arial" pitchFamily="84" charset="0"/>
            </a:endParaRPr>
          </a:p>
          <a:p>
            <a:pPr>
              <a:spcBef>
                <a:spcPct val="0"/>
              </a:spcBef>
            </a:pPr>
            <a:r>
              <a:rPr lang="nl-NL" smtClean="0">
                <a:latin typeface="Arial" pitchFamily="84" charset="0"/>
              </a:rPr>
              <a:t>A material model can be construct e.g., scale model (wind tunnel, towing tank) </a:t>
            </a:r>
          </a:p>
          <a:p>
            <a:pPr>
              <a:spcBef>
                <a:spcPct val="0"/>
              </a:spcBef>
            </a:pPr>
            <a:r>
              <a:rPr lang="nl-NL" smtClean="0">
                <a:latin typeface="Arial" pitchFamily="84" charset="0"/>
              </a:rPr>
              <a:t>can be natural object (e.g. guinee pig for medical purposes)</a:t>
            </a:r>
          </a:p>
          <a:p>
            <a:pPr>
              <a:lnSpc>
                <a:spcPts val="2263"/>
              </a:lnSpc>
              <a:spcBef>
                <a:spcPct val="50000"/>
              </a:spcBef>
              <a:spcAft>
                <a:spcPct val="50000"/>
              </a:spcAft>
              <a:buClr>
                <a:schemeClr val="tx2"/>
              </a:buClr>
            </a:pPr>
            <a:r>
              <a:rPr lang="nl-NL" smtClean="0">
                <a:latin typeface="Arial" pitchFamily="84" charset="0"/>
              </a:rPr>
              <a:t>material representation is irrelevant (ink+paper, computer screen, …)</a:t>
            </a:r>
          </a:p>
          <a:p>
            <a:pPr>
              <a:lnSpc>
                <a:spcPct val="110000"/>
              </a:lnSpc>
              <a:spcBef>
                <a:spcPct val="50000"/>
              </a:spcBef>
              <a:spcAft>
                <a:spcPct val="50000"/>
              </a:spcAft>
              <a:buClr>
                <a:schemeClr val="tx2"/>
              </a:buClr>
            </a:pPr>
            <a:r>
              <a:rPr lang="nl-NL" smtClean="0">
                <a:solidFill>
                  <a:schemeClr val="tx2"/>
                </a:solidFill>
                <a:latin typeface="Arial" pitchFamily="84" charset="0"/>
              </a:rPr>
              <a:t>a material object requires an immaterial story to become a model</a:t>
            </a:r>
          </a:p>
          <a:p>
            <a:pPr>
              <a:lnSpc>
                <a:spcPct val="110000"/>
              </a:lnSpc>
              <a:spcBef>
                <a:spcPct val="50000"/>
              </a:spcBef>
              <a:spcAft>
                <a:spcPct val="50000"/>
              </a:spcAft>
              <a:buClr>
                <a:schemeClr val="tx2"/>
              </a:buClr>
            </a:pPr>
            <a:endParaRPr lang="nl-NL" smtClean="0">
              <a:solidFill>
                <a:schemeClr val="tx2"/>
              </a:solidFill>
              <a:latin typeface="Arial" pitchFamily="84" charset="0"/>
            </a:endParaRPr>
          </a:p>
          <a:p>
            <a:pPr>
              <a:lnSpc>
                <a:spcPct val="110000"/>
              </a:lnSpc>
              <a:spcBef>
                <a:spcPct val="50000"/>
              </a:spcBef>
              <a:spcAft>
                <a:spcPct val="50000"/>
              </a:spcAft>
              <a:buClr>
                <a:schemeClr val="tx2"/>
              </a:buClr>
            </a:pPr>
            <a:r>
              <a:rPr lang="nl-NL" smtClean="0">
                <a:solidFill>
                  <a:schemeClr val="tx2"/>
                </a:solidFill>
                <a:latin typeface="Arial" pitchFamily="84" charset="0"/>
              </a:rPr>
              <a:t>Ask students: what would an example be for yoyos (similar for the next dichotomies)</a:t>
            </a:r>
          </a:p>
          <a:p>
            <a:pPr>
              <a:spcBef>
                <a:spcPct val="0"/>
              </a:spcBef>
            </a:pPr>
            <a:endParaRPr lang="nl-NL" smtClean="0">
              <a:latin typeface="Arial" pitchFamily="8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856514" y="9442371"/>
            <a:ext cx="2949099" cy="496967"/>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03CC562A-E9D6-421F-AC56-1C5FFCF03A4A}" type="slidenum">
              <a:rPr lang="en-US" sz="1200"/>
              <a:pPr algn="r" defTabSz="931863" eaLnBrk="0" hangingPunct="0"/>
              <a:t>13</a:t>
            </a:fld>
            <a:endParaRPr lang="en-US" sz="1200"/>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smtClean="0">
              <a:latin typeface="Arial" pitchFamily="84" charset="0"/>
            </a:endParaRPr>
          </a:p>
          <a:p>
            <a:pPr>
              <a:spcBef>
                <a:spcPct val="0"/>
              </a:spcBef>
            </a:pPr>
            <a:endParaRPr lang="nl-NL" dirty="0" smtClean="0">
              <a:latin typeface="Arial" pitchFamily="8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856514" y="9442371"/>
            <a:ext cx="2949099" cy="496967"/>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03CC562A-E9D6-421F-AC56-1C5FFCF03A4A}" type="slidenum">
              <a:rPr lang="en-US" sz="1200"/>
              <a:pPr algn="r" defTabSz="931863" eaLnBrk="0" hangingPunct="0"/>
              <a:t>14</a:t>
            </a:fld>
            <a:endParaRPr lang="en-US" sz="1200"/>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smtClean="0">
              <a:latin typeface="Arial" pitchFamily="84" charset="0"/>
            </a:endParaRPr>
          </a:p>
          <a:p>
            <a:pPr>
              <a:spcBef>
                <a:spcPct val="0"/>
              </a:spcBef>
            </a:pPr>
            <a:endParaRPr lang="nl-NL" dirty="0" smtClean="0">
              <a:latin typeface="Arial" pitchFamily="8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856514" y="9442371"/>
            <a:ext cx="2949099" cy="496967"/>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03CC562A-E9D6-421F-AC56-1C5FFCF03A4A}" type="slidenum">
              <a:rPr lang="en-US" sz="1200"/>
              <a:pPr algn="r" defTabSz="931863" eaLnBrk="0" hangingPunct="0"/>
              <a:t>15</a:t>
            </a:fld>
            <a:endParaRPr lang="en-US" sz="1200"/>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smtClean="0">
              <a:latin typeface="Arial" pitchFamily="84" charset="0"/>
            </a:endParaRPr>
          </a:p>
          <a:p>
            <a:pPr>
              <a:spcBef>
                <a:spcPct val="0"/>
              </a:spcBef>
            </a:pPr>
            <a:endParaRPr lang="nl-NL" dirty="0" smtClean="0">
              <a:latin typeface="Arial" pitchFamily="8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856514" y="9442371"/>
            <a:ext cx="2949099" cy="496967"/>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03CC562A-E9D6-421F-AC56-1C5FFCF03A4A}" type="slidenum">
              <a:rPr lang="en-US" sz="1200"/>
              <a:pPr algn="r" defTabSz="931863" eaLnBrk="0" hangingPunct="0"/>
              <a:t>16</a:t>
            </a:fld>
            <a:endParaRPr lang="en-US" sz="1200"/>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smtClean="0">
              <a:latin typeface="Arial" pitchFamily="84" charset="0"/>
            </a:endParaRPr>
          </a:p>
          <a:p>
            <a:pPr>
              <a:spcBef>
                <a:spcPct val="0"/>
              </a:spcBef>
            </a:pPr>
            <a:endParaRPr lang="nl-NL" dirty="0" smtClean="0">
              <a:latin typeface="Arial" pitchFamily="8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856514" y="9442371"/>
            <a:ext cx="2949099" cy="496967"/>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03CC562A-E9D6-421F-AC56-1C5FFCF03A4A}" type="slidenum">
              <a:rPr lang="en-US" sz="1200"/>
              <a:pPr algn="r" defTabSz="931863" eaLnBrk="0" hangingPunct="0"/>
              <a:t>17</a:t>
            </a:fld>
            <a:endParaRPr lang="en-US" sz="1200"/>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smtClean="0">
              <a:latin typeface="Arial" pitchFamily="84" charset="0"/>
            </a:endParaRPr>
          </a:p>
          <a:p>
            <a:pPr>
              <a:spcBef>
                <a:spcPct val="0"/>
              </a:spcBef>
            </a:pPr>
            <a:endParaRPr lang="nl-NL" dirty="0" smtClean="0">
              <a:latin typeface="Arial" pitchFamily="8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856514" y="9442371"/>
            <a:ext cx="2949099" cy="496967"/>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03CC562A-E9D6-421F-AC56-1C5FFCF03A4A}" type="slidenum">
              <a:rPr lang="en-US" sz="1200"/>
              <a:pPr algn="r" defTabSz="931863" eaLnBrk="0" hangingPunct="0"/>
              <a:t>18</a:t>
            </a:fld>
            <a:endParaRPr lang="en-US" sz="1200"/>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smtClean="0">
              <a:latin typeface="Arial" pitchFamily="84" charset="0"/>
            </a:endParaRPr>
          </a:p>
          <a:p>
            <a:pPr>
              <a:spcBef>
                <a:spcPct val="0"/>
              </a:spcBef>
            </a:pPr>
            <a:endParaRPr lang="nl-NL" dirty="0" smtClean="0">
              <a:latin typeface="Arial" pitchFamily="8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856514" y="9442371"/>
            <a:ext cx="2949099" cy="496967"/>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03CC562A-E9D6-421F-AC56-1C5FFCF03A4A}" type="slidenum">
              <a:rPr lang="en-US" sz="1200"/>
              <a:pPr algn="r" defTabSz="931863" eaLnBrk="0" hangingPunct="0"/>
              <a:t>19</a:t>
            </a:fld>
            <a:endParaRPr lang="en-US" sz="1200"/>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smtClean="0">
              <a:latin typeface="Arial" pitchFamily="84" charset="0"/>
            </a:endParaRPr>
          </a:p>
          <a:p>
            <a:pPr>
              <a:spcBef>
                <a:spcPct val="0"/>
              </a:spcBef>
            </a:pPr>
            <a:endParaRPr lang="nl-NL" dirty="0" smtClean="0">
              <a:latin typeface="Arial" pitchFamily="8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856514" y="9442371"/>
            <a:ext cx="2949099" cy="496967"/>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13F54003-5C28-4E90-B63B-15F3B5151ABB}" type="slidenum">
              <a:rPr lang="en-US" sz="1200"/>
              <a:pPr algn="r" defTabSz="931863" eaLnBrk="0" hangingPunct="0"/>
              <a:t>2</a:t>
            </a:fld>
            <a:endParaRPr lang="en-US" sz="1200"/>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latin typeface="Arial" pitchFamily="84" charset="0"/>
              </a:rPr>
              <a:t>In the badminton game, the shuttle’s motion in between two strokes is a continuous system, governed by forces of gravity and air drag.</a:t>
            </a:r>
          </a:p>
          <a:p>
            <a:pPr>
              <a:spcBef>
                <a:spcPct val="0"/>
              </a:spcBef>
            </a:pPr>
            <a:r>
              <a:rPr lang="nl-NL" smtClean="0">
                <a:latin typeface="Arial" pitchFamily="84" charset="0"/>
              </a:rPr>
              <a:t>Every stroke, however, is a discrete event that can be counted. </a:t>
            </a:r>
          </a:p>
          <a:p>
            <a:pPr>
              <a:spcBef>
                <a:spcPct val="0"/>
              </a:spcBef>
            </a:pPr>
            <a:r>
              <a:rPr lang="nl-NL" smtClean="0">
                <a:latin typeface="Arial" pitchFamily="84" charset="0"/>
              </a:rPr>
              <a:t>continuous:</a:t>
            </a:r>
          </a:p>
          <a:p>
            <a:pPr>
              <a:spcBef>
                <a:spcPct val="0"/>
              </a:spcBef>
            </a:pPr>
            <a:r>
              <a:rPr lang="nl-NL" smtClean="0">
                <a:latin typeface="Arial" pitchFamily="84" charset="0"/>
              </a:rPr>
              <a:t>Measuring rather than counting</a:t>
            </a:r>
          </a:p>
          <a:p>
            <a:pPr>
              <a:spcBef>
                <a:spcPct val="0"/>
              </a:spcBef>
            </a:pPr>
            <a:r>
              <a:rPr lang="nl-NL" smtClean="0">
                <a:latin typeface="Arial" pitchFamily="84" charset="0"/>
              </a:rPr>
              <a:t>Quantities have full range of values (no holes, no jumps: real numbers)</a:t>
            </a:r>
          </a:p>
          <a:p>
            <a:pPr>
              <a:spcBef>
                <a:spcPct val="0"/>
              </a:spcBef>
            </a:pPr>
            <a:r>
              <a:rPr lang="nl-NL" smtClean="0">
                <a:latin typeface="Arial" pitchFamily="84" charset="0"/>
              </a:rPr>
              <a:t>Limits, functions  &amp; calculus (d/dt, d/dx, </a:t>
            </a:r>
            <a:r>
              <a:rPr lang="nl-NL" smtClean="0">
                <a:latin typeface="Arial" pitchFamily="84" charset="0"/>
                <a:sym typeface="Symbol" pitchFamily="84" charset="2"/>
              </a:rPr>
              <a:t>dx, …)</a:t>
            </a:r>
          </a:p>
          <a:p>
            <a:pPr>
              <a:spcBef>
                <a:spcPct val="0"/>
              </a:spcBef>
            </a:pPr>
            <a:r>
              <a:rPr lang="nl-NL" smtClean="0">
                <a:latin typeface="Arial" pitchFamily="84" charset="0"/>
                <a:sym typeface="Symbol" pitchFamily="84" charset="2"/>
              </a:rPr>
              <a:t>Examples: smooth mechanical &amp; chemical processes, fields, waves, circuits, averages, …</a:t>
            </a:r>
          </a:p>
          <a:p>
            <a:pPr>
              <a:spcBef>
                <a:spcPct val="0"/>
              </a:spcBef>
            </a:pPr>
            <a:r>
              <a:rPr lang="nl-NL" smtClean="0">
                <a:latin typeface="Arial" pitchFamily="84" charset="0"/>
                <a:sym typeface="Symbol" pitchFamily="84" charset="2"/>
              </a:rPr>
              <a:t>Typical for lectures Dynamical Systems</a:t>
            </a:r>
          </a:p>
          <a:p>
            <a:pPr>
              <a:spcBef>
                <a:spcPct val="0"/>
              </a:spcBef>
            </a:pPr>
            <a:endParaRPr lang="nl-NL" smtClean="0">
              <a:latin typeface="Arial" pitchFamily="84" charset="0"/>
            </a:endParaRPr>
          </a:p>
          <a:p>
            <a:pPr>
              <a:spcBef>
                <a:spcPct val="0"/>
              </a:spcBef>
            </a:pPr>
            <a:r>
              <a:rPr lang="nl-NL" smtClean="0">
                <a:latin typeface="Arial" pitchFamily="84" charset="0"/>
              </a:rPr>
              <a:t>discrete:</a:t>
            </a:r>
          </a:p>
          <a:p>
            <a:pPr>
              <a:spcBef>
                <a:spcPct val="0"/>
              </a:spcBef>
            </a:pPr>
            <a:r>
              <a:rPr lang="nl-NL" smtClean="0">
                <a:latin typeface="Arial" pitchFamily="84" charset="0"/>
              </a:rPr>
              <a:t>Counting rather than measuring</a:t>
            </a:r>
          </a:p>
          <a:p>
            <a:pPr>
              <a:spcBef>
                <a:spcPct val="0"/>
              </a:spcBef>
            </a:pPr>
            <a:r>
              <a:rPr lang="nl-NL" smtClean="0">
                <a:latin typeface="Arial" pitchFamily="84" charset="0"/>
              </a:rPr>
              <a:t>Quantities have countably many values: integers</a:t>
            </a:r>
          </a:p>
          <a:p>
            <a:pPr>
              <a:spcBef>
                <a:spcPct val="0"/>
              </a:spcBef>
            </a:pPr>
            <a:r>
              <a:rPr lang="nl-NL" smtClean="0">
                <a:latin typeface="Arial" pitchFamily="84" charset="0"/>
              </a:rPr>
              <a:t>Enumeration, graphs &amp; algorithms (t:=t+1</a:t>
            </a:r>
            <a:r>
              <a:rPr lang="nl-NL" smtClean="0">
                <a:latin typeface="Arial" pitchFamily="84" charset="0"/>
                <a:sym typeface="Symbol" pitchFamily="84" charset="2"/>
              </a:rPr>
              <a:t>, ,  …)</a:t>
            </a:r>
          </a:p>
          <a:p>
            <a:pPr>
              <a:spcBef>
                <a:spcPct val="0"/>
              </a:spcBef>
            </a:pPr>
            <a:r>
              <a:rPr lang="nl-NL" smtClean="0">
                <a:latin typeface="Arial" pitchFamily="84" charset="0"/>
                <a:sym typeface="Symbol" pitchFamily="84" charset="2"/>
              </a:rPr>
              <a:t>Examples: jumpy or singular mechanical &amp; chemical processes, particles, business processes, …</a:t>
            </a:r>
          </a:p>
          <a:p>
            <a:pPr>
              <a:spcBef>
                <a:spcPct val="0"/>
              </a:spcBef>
            </a:pPr>
            <a:endParaRPr lang="nl-NL" smtClean="0">
              <a:latin typeface="Arial" pitchFamily="84" charset="0"/>
              <a:sym typeface="Symbol" pitchFamily="84" charset="2"/>
            </a:endParaRPr>
          </a:p>
          <a:p>
            <a:pPr>
              <a:spcBef>
                <a:spcPct val="0"/>
              </a:spcBef>
            </a:pPr>
            <a:r>
              <a:rPr lang="nl-NL" smtClean="0">
                <a:latin typeface="Arial" pitchFamily="84" charset="0"/>
                <a:sym typeface="Symbol" pitchFamily="84" charset="2"/>
              </a:rPr>
              <a:t>Typical for lectures Process Modeling</a:t>
            </a:r>
          </a:p>
          <a:p>
            <a:pPr algn="ctr">
              <a:lnSpc>
                <a:spcPct val="110000"/>
              </a:lnSpc>
              <a:spcBef>
                <a:spcPct val="50000"/>
              </a:spcBef>
              <a:spcAft>
                <a:spcPct val="50000"/>
              </a:spcAft>
              <a:buClr>
                <a:schemeClr val="tx2"/>
              </a:buClr>
            </a:pPr>
            <a:r>
              <a:rPr lang="nl-NL" b="1" i="1" smtClean="0">
                <a:solidFill>
                  <a:schemeClr val="tx2"/>
                </a:solidFill>
                <a:latin typeface="Arial" pitchFamily="84" charset="0"/>
              </a:rPr>
              <a:t>sampling</a:t>
            </a:r>
            <a:r>
              <a:rPr lang="nl-NL" smtClean="0">
                <a:solidFill>
                  <a:schemeClr val="tx2"/>
                </a:solidFill>
                <a:latin typeface="Arial" pitchFamily="84" charset="0"/>
              </a:rPr>
              <a:t> turns continuous behaviour into a series of discrete ones</a:t>
            </a:r>
          </a:p>
          <a:p>
            <a:pPr>
              <a:spcBef>
                <a:spcPct val="0"/>
              </a:spcBef>
            </a:pPr>
            <a:endParaRPr lang="nl-NL" smtClean="0">
              <a:latin typeface="Arial" pitchFamily="8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txBox="1">
            <a:spLocks noGrp="1" noChangeArrowheads="1"/>
          </p:cNvSpPr>
          <p:nvPr/>
        </p:nvSpPr>
        <p:spPr bwMode="auto">
          <a:xfrm>
            <a:off x="3856514" y="9442371"/>
            <a:ext cx="2949099" cy="496967"/>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1161A592-AE0A-4C76-8D0F-8E75EBA9ACB5}" type="slidenum">
              <a:rPr lang="en-US" sz="1200"/>
              <a:pPr algn="r" defTabSz="931863" eaLnBrk="0" hangingPunct="0"/>
              <a:t>20</a:t>
            </a:fld>
            <a:endParaRPr lang="en-US" sz="1200"/>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smtClean="0">
              <a:latin typeface="Arial" pitchFamily="84" charset="0"/>
            </a:endParaRPr>
          </a:p>
          <a:p>
            <a:pPr>
              <a:spcBef>
                <a:spcPct val="0"/>
              </a:spcBef>
            </a:pPr>
            <a:endParaRPr lang="nl-NL" dirty="0" smtClean="0">
              <a:latin typeface="Arial" pitchFamily="8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856514" y="9442371"/>
            <a:ext cx="2949099" cy="496967"/>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BD8AA872-67D5-4F4C-B0CA-5BE297B114E6}" type="slidenum">
              <a:rPr lang="en-US" sz="1200"/>
              <a:pPr algn="r" defTabSz="931863" eaLnBrk="0" hangingPunct="0"/>
              <a:t>3</a:t>
            </a:fld>
            <a:endParaRPr lang="en-US" sz="1200"/>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latin typeface="Arial" pitchFamily="84" charset="0"/>
              </a:rPr>
              <a:t>The domino game occurred both in a deterministic and a stochastic version. Setting up dominoes in order to have them topple over one by one, every falling domino causing the next one to tumble demonstrates a deterministic process. In a game, however, chance governs which player receives which stones.</a:t>
            </a:r>
          </a:p>
          <a:p>
            <a:pPr>
              <a:spcBef>
                <a:spcPct val="0"/>
              </a:spcBef>
            </a:pPr>
            <a:endParaRPr lang="nl-NL" smtClean="0">
              <a:latin typeface="Arial" pitchFamily="84" charset="0"/>
            </a:endParaRPr>
          </a:p>
          <a:p>
            <a:pPr>
              <a:spcBef>
                <a:spcPct val="0"/>
              </a:spcBef>
            </a:pPr>
            <a:r>
              <a:rPr lang="nl-NL" smtClean="0">
                <a:latin typeface="Arial" pitchFamily="84" charset="0"/>
              </a:rPr>
              <a:t>Many mechanisms contain uncertainty</a:t>
            </a:r>
          </a:p>
          <a:p>
            <a:pPr>
              <a:spcBef>
                <a:spcPct val="0"/>
              </a:spcBef>
            </a:pPr>
            <a:r>
              <a:rPr lang="nl-NL" smtClean="0">
                <a:latin typeface="Arial" pitchFamily="84" charset="0"/>
              </a:rPr>
              <a:t>Uncertainty may stay, even with more accurate measuring</a:t>
            </a:r>
          </a:p>
          <a:p>
            <a:pPr>
              <a:spcBef>
                <a:spcPct val="0"/>
              </a:spcBef>
            </a:pPr>
            <a:r>
              <a:rPr lang="nl-NL" smtClean="0">
                <a:latin typeface="Arial" pitchFamily="84" charset="0"/>
              </a:rPr>
              <a:t>Repetition: e</a:t>
            </a:r>
            <a:r>
              <a:rPr lang="nl-NL" smtClean="0">
                <a:latin typeface="Arial" pitchFamily="84" charset="0"/>
                <a:sym typeface="Wingdings" pitchFamily="84" charset="2"/>
              </a:rPr>
              <a:t>nsemble</a:t>
            </a:r>
          </a:p>
          <a:p>
            <a:pPr marL="728663" lvl="1" indent="-279400">
              <a:spcBef>
                <a:spcPct val="0"/>
              </a:spcBef>
            </a:pPr>
            <a:r>
              <a:rPr lang="nl-NL" smtClean="0">
                <a:latin typeface="Arial" pitchFamily="84" charset="0"/>
                <a:sym typeface="Wingdings" pitchFamily="84" charset="2"/>
              </a:rPr>
              <a:t>(e.g., 1000 dice throws)</a:t>
            </a:r>
          </a:p>
          <a:p>
            <a:pPr>
              <a:spcBef>
                <a:spcPct val="0"/>
              </a:spcBef>
            </a:pPr>
            <a:r>
              <a:rPr lang="nl-NL" smtClean="0">
                <a:latin typeface="Arial" pitchFamily="84" charset="0"/>
                <a:sym typeface="Wingdings" pitchFamily="84" charset="2"/>
              </a:rPr>
              <a:t>Observations on ensemble: aggregated quantities</a:t>
            </a:r>
          </a:p>
          <a:p>
            <a:pPr marL="728663" lvl="1" indent="-279400">
              <a:spcBef>
                <a:spcPct val="0"/>
              </a:spcBef>
            </a:pPr>
            <a:r>
              <a:rPr lang="nl-NL" smtClean="0">
                <a:latin typeface="Arial" pitchFamily="84" charset="0"/>
                <a:sym typeface="Wingdings" pitchFamily="84" charset="2"/>
              </a:rPr>
              <a:t>(e.g., averaging)</a:t>
            </a:r>
          </a:p>
          <a:p>
            <a:pPr>
              <a:spcBef>
                <a:spcPct val="0"/>
              </a:spcBef>
            </a:pPr>
            <a:r>
              <a:rPr lang="nl-NL" smtClean="0">
                <a:latin typeface="Arial" pitchFamily="84" charset="0"/>
                <a:sym typeface="Wingdings" pitchFamily="84" charset="2"/>
              </a:rPr>
              <a:t>… if these notions matter  stochastic modeling</a:t>
            </a:r>
          </a:p>
          <a:p>
            <a:pPr>
              <a:spcBef>
                <a:spcPct val="0"/>
              </a:spcBef>
            </a:pPr>
            <a:endParaRPr lang="nl-NL" smtClean="0">
              <a:latin typeface="Arial" pitchFamily="84" charset="0"/>
            </a:endParaRPr>
          </a:p>
          <a:p>
            <a:pPr>
              <a:spcBef>
                <a:spcPct val="0"/>
              </a:spcBef>
            </a:pPr>
            <a:r>
              <a:rPr lang="nl-NL" smtClean="0">
                <a:latin typeface="Arial" pitchFamily="84" charset="0"/>
              </a:rPr>
              <a:t>Clicking on the words deterministic /stochastic starts youtube demos</a:t>
            </a:r>
          </a:p>
          <a:p>
            <a:pPr>
              <a:spcBef>
                <a:spcPct val="0"/>
              </a:spcBef>
            </a:pPr>
            <a:r>
              <a:rPr lang="nl-NL" smtClean="0">
                <a:latin typeface="Arial" pitchFamily="84" charset="0"/>
              </a:rPr>
              <a:t>Left: dissolving liquid substance in hot water; right in cold water. Despite the randomness of the motion of the liquid, there are </a:t>
            </a:r>
            <a:r>
              <a:rPr lang="nl-NL" i="1" smtClean="0">
                <a:latin typeface="Arial" pitchFamily="84" charset="0"/>
              </a:rPr>
              <a:t>emergent regular patterns such as swirls and eddies. Advanced models serve to describe their behavior in statistical terms.</a:t>
            </a:r>
          </a:p>
          <a:p>
            <a:pPr>
              <a:lnSpc>
                <a:spcPct val="110000"/>
              </a:lnSpc>
              <a:spcBef>
                <a:spcPct val="50000"/>
              </a:spcBef>
              <a:spcAft>
                <a:spcPct val="50000"/>
              </a:spcAft>
              <a:buClr>
                <a:schemeClr val="tx2"/>
              </a:buClr>
            </a:pPr>
            <a:endParaRPr lang="nl-NL" i="1" smtClean="0">
              <a:latin typeface="Arial" pitchFamily="84" charset="0"/>
            </a:endParaRPr>
          </a:p>
          <a:p>
            <a:pPr>
              <a:lnSpc>
                <a:spcPct val="110000"/>
              </a:lnSpc>
              <a:spcBef>
                <a:spcPct val="50000"/>
              </a:spcBef>
              <a:spcAft>
                <a:spcPct val="50000"/>
              </a:spcAft>
              <a:buClr>
                <a:schemeClr val="tx2"/>
              </a:buClr>
            </a:pPr>
            <a:r>
              <a:rPr lang="nl-NL" smtClean="0">
                <a:latin typeface="Arial" pitchFamily="84" charset="0"/>
              </a:rPr>
              <a:t>Yoyo: deterministic: its motions; stochastic: the sales figures in dependence on the weather</a:t>
            </a:r>
          </a:p>
          <a:p>
            <a:pPr>
              <a:lnSpc>
                <a:spcPct val="110000"/>
              </a:lnSpc>
              <a:spcBef>
                <a:spcPct val="50000"/>
              </a:spcBef>
              <a:spcAft>
                <a:spcPct val="50000"/>
              </a:spcAft>
              <a:buClr>
                <a:schemeClr val="tx2"/>
              </a:buClr>
            </a:pPr>
            <a:endParaRPr lang="nl-NL" i="1" smtClean="0">
              <a:latin typeface="Arial" pitchFamily="84" charset="0"/>
            </a:endParaRPr>
          </a:p>
          <a:p>
            <a:pPr>
              <a:spcBef>
                <a:spcPct val="0"/>
              </a:spcBef>
            </a:pPr>
            <a:endParaRPr lang="nl-NL" smtClean="0">
              <a:latin typeface="Arial" pitchFamily="8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856514" y="9442371"/>
            <a:ext cx="2949099" cy="496967"/>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55818E0F-CBCE-4F1E-894B-836EBC54F42F}" type="slidenum">
              <a:rPr lang="en-US" sz="1200"/>
              <a:pPr algn="r" defTabSz="931863" eaLnBrk="0" hangingPunct="0"/>
              <a:t>4</a:t>
            </a:fld>
            <a:endParaRPr lang="en-US" sz="1200"/>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latin typeface="Arial" pitchFamily="84" charset="0"/>
              </a:rPr>
              <a:t>The graph just showing the amount of beer sold over time is a black box model. It has an output (being the graph), but it does not account for the mechanisms that cause this output to result. When we bring in the information about the dates of championships, however, suddenly we can can explain why the graph has two peaks. Then the model turns into a glass box model.</a:t>
            </a:r>
          </a:p>
          <a:p>
            <a:pPr>
              <a:spcBef>
                <a:spcPct val="0"/>
              </a:spcBef>
            </a:pPr>
            <a:endParaRPr lang="nl-NL" smtClean="0">
              <a:latin typeface="Arial" pitchFamily="84" charset="0"/>
            </a:endParaRPr>
          </a:p>
          <a:p>
            <a:pPr>
              <a:spcBef>
                <a:spcPct val="0"/>
              </a:spcBef>
            </a:pPr>
            <a:r>
              <a:rPr lang="nl-NL" smtClean="0">
                <a:latin typeface="Arial" pitchFamily="84" charset="0"/>
              </a:rPr>
              <a:t>black box:</a:t>
            </a:r>
          </a:p>
          <a:p>
            <a:pPr>
              <a:spcBef>
                <a:spcPct val="0"/>
              </a:spcBef>
            </a:pPr>
            <a:r>
              <a:rPr lang="nl-NL" smtClean="0">
                <a:latin typeface="Arial" pitchFamily="84" charset="0"/>
              </a:rPr>
              <a:t>only known what comes out – perhaps manipulate inputs</a:t>
            </a:r>
          </a:p>
          <a:p>
            <a:pPr>
              <a:spcBef>
                <a:spcPct val="0"/>
              </a:spcBef>
            </a:pPr>
            <a:r>
              <a:rPr lang="nl-NL" smtClean="0">
                <a:latin typeface="Arial" pitchFamily="84" charset="0"/>
              </a:rPr>
              <a:t>model follows from finding patterns in data</a:t>
            </a:r>
          </a:p>
          <a:p>
            <a:pPr>
              <a:spcBef>
                <a:spcPct val="0"/>
              </a:spcBef>
            </a:pPr>
            <a:r>
              <a:rPr lang="nl-NL" smtClean="0">
                <a:latin typeface="Arial" pitchFamily="84" charset="0"/>
              </a:rPr>
              <a:t>techniques: data fitting, extrapolation, data mining</a:t>
            </a:r>
          </a:p>
          <a:p>
            <a:pPr>
              <a:spcBef>
                <a:spcPct val="0"/>
              </a:spcBef>
            </a:pPr>
            <a:r>
              <a:rPr lang="nl-NL" smtClean="0">
                <a:latin typeface="Arial" pitchFamily="84" charset="0"/>
              </a:rPr>
              <a:t>typically empirical research (ID, IE &amp; IS, urban studies, BMT)</a:t>
            </a:r>
          </a:p>
          <a:p>
            <a:pPr>
              <a:spcBef>
                <a:spcPct val="0"/>
              </a:spcBef>
            </a:pPr>
            <a:endParaRPr lang="nl-NL" smtClean="0">
              <a:latin typeface="Arial" pitchFamily="84" charset="0"/>
            </a:endParaRPr>
          </a:p>
          <a:p>
            <a:pPr>
              <a:spcBef>
                <a:spcPct val="0"/>
              </a:spcBef>
            </a:pPr>
            <a:r>
              <a:rPr lang="nl-NL" smtClean="0">
                <a:latin typeface="Arial" pitchFamily="84" charset="0"/>
              </a:rPr>
              <a:t>glass box:</a:t>
            </a:r>
          </a:p>
          <a:p>
            <a:pPr>
              <a:spcBef>
                <a:spcPct val="0"/>
              </a:spcBef>
            </a:pPr>
            <a:r>
              <a:rPr lang="nl-NL" smtClean="0">
                <a:latin typeface="Arial" pitchFamily="84" charset="0"/>
              </a:rPr>
              <a:t>idea of the inner causality connecting inputs to outputs</a:t>
            </a:r>
          </a:p>
          <a:p>
            <a:pPr>
              <a:spcBef>
                <a:spcPct val="0"/>
              </a:spcBef>
            </a:pPr>
            <a:r>
              <a:rPr lang="nl-NL" smtClean="0">
                <a:latin typeface="Arial" pitchFamily="84" charset="0"/>
              </a:rPr>
              <a:t>model follows by proposing math. representations for causal mechanisms</a:t>
            </a:r>
          </a:p>
          <a:p>
            <a:pPr>
              <a:spcBef>
                <a:spcPct val="0"/>
              </a:spcBef>
            </a:pPr>
            <a:r>
              <a:rPr lang="nl-NL" smtClean="0">
                <a:latin typeface="Arial" pitchFamily="84" charset="0"/>
              </a:rPr>
              <a:t>techniques: postulating functional relations, equations, algorithms</a:t>
            </a:r>
          </a:p>
          <a:p>
            <a:pPr>
              <a:spcBef>
                <a:spcPct val="0"/>
              </a:spcBef>
            </a:pPr>
            <a:r>
              <a:rPr lang="nl-NL" smtClean="0">
                <a:latin typeface="Arial" pitchFamily="84" charset="0"/>
              </a:rPr>
              <a:t>typically simulation (physics, mechanical engineering, BMT)</a:t>
            </a:r>
          </a:p>
          <a:p>
            <a:pPr algn="ctr">
              <a:lnSpc>
                <a:spcPct val="110000"/>
              </a:lnSpc>
              <a:spcBef>
                <a:spcPct val="50000"/>
              </a:spcBef>
              <a:spcAft>
                <a:spcPct val="50000"/>
              </a:spcAft>
              <a:buClr>
                <a:schemeClr val="tx2"/>
              </a:buClr>
            </a:pPr>
            <a:r>
              <a:rPr lang="nl-NL" smtClean="0">
                <a:solidFill>
                  <a:schemeClr val="tx2"/>
                </a:solidFill>
                <a:latin typeface="Arial" pitchFamily="84" charset="0"/>
              </a:rPr>
              <a:t>black </a:t>
            </a:r>
            <a:r>
              <a:rPr lang="nl-NL" smtClean="0">
                <a:solidFill>
                  <a:schemeClr val="tx2"/>
                </a:solidFill>
                <a:latin typeface="Arial" pitchFamily="84" charset="0"/>
                <a:sym typeface="Wingdings" pitchFamily="84" charset="2"/>
              </a:rPr>
              <a:t>glass</a:t>
            </a:r>
            <a:r>
              <a:rPr lang="nl-NL" smtClean="0">
                <a:solidFill>
                  <a:schemeClr val="tx2"/>
                </a:solidFill>
                <a:latin typeface="Arial" pitchFamily="84" charset="0"/>
              </a:rPr>
              <a:t>: postulate model based on data; fit parameters to data</a:t>
            </a:r>
          </a:p>
          <a:p>
            <a:pPr>
              <a:spcBef>
                <a:spcPct val="0"/>
              </a:spcBef>
            </a:pPr>
            <a:endParaRPr lang="nl-NL" smtClean="0">
              <a:latin typeface="Arial" pitchFamily="84" charset="0"/>
            </a:endParaRPr>
          </a:p>
          <a:p>
            <a:pPr>
              <a:spcBef>
                <a:spcPct val="0"/>
              </a:spcBef>
            </a:pPr>
            <a:endParaRPr lang="nl-NL" smtClean="0">
              <a:latin typeface="Arial" pitchFamily="8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856514" y="9442371"/>
            <a:ext cx="2949099" cy="496967"/>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AB958FA6-60A2-4B79-8162-F5857ABA245D}" type="slidenum">
              <a:rPr lang="en-US" sz="1200"/>
              <a:pPr algn="r" defTabSz="931863" eaLnBrk="0" hangingPunct="0"/>
              <a:t>5</a:t>
            </a:fld>
            <a:endParaRPr lang="en-US" sz="1200"/>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latin typeface="Arial" pitchFamily="84" charset="0"/>
              </a:rPr>
              <a:t>The graph just showing the amount of beer sold over time is a black box model. It has an output (being the graph), but it does not account for the mechanisms that cause this output to result. When we bring in the information about the dates of championships, however, suddenly we can can explain why the graph has two peaks. Then the model turns into a glass box model.</a:t>
            </a:r>
          </a:p>
          <a:p>
            <a:pPr>
              <a:spcBef>
                <a:spcPct val="0"/>
              </a:spcBef>
            </a:pPr>
            <a:endParaRPr lang="nl-NL" smtClean="0">
              <a:latin typeface="Arial" pitchFamily="84" charset="0"/>
            </a:endParaRPr>
          </a:p>
          <a:p>
            <a:pPr>
              <a:spcBef>
                <a:spcPct val="0"/>
              </a:spcBef>
            </a:pPr>
            <a:r>
              <a:rPr lang="nl-NL" smtClean="0">
                <a:latin typeface="Arial" pitchFamily="84" charset="0"/>
              </a:rPr>
              <a:t>black box:</a:t>
            </a:r>
          </a:p>
          <a:p>
            <a:pPr>
              <a:spcBef>
                <a:spcPct val="0"/>
              </a:spcBef>
            </a:pPr>
            <a:r>
              <a:rPr lang="nl-NL" smtClean="0">
                <a:latin typeface="Arial" pitchFamily="84" charset="0"/>
              </a:rPr>
              <a:t>only known what comes out – perhaps manipulate inputs</a:t>
            </a:r>
          </a:p>
          <a:p>
            <a:pPr>
              <a:spcBef>
                <a:spcPct val="0"/>
              </a:spcBef>
            </a:pPr>
            <a:r>
              <a:rPr lang="nl-NL" smtClean="0">
                <a:latin typeface="Arial" pitchFamily="84" charset="0"/>
              </a:rPr>
              <a:t>model follows from finding patterns in data</a:t>
            </a:r>
          </a:p>
          <a:p>
            <a:pPr>
              <a:spcBef>
                <a:spcPct val="0"/>
              </a:spcBef>
            </a:pPr>
            <a:r>
              <a:rPr lang="nl-NL" smtClean="0">
                <a:latin typeface="Arial" pitchFamily="84" charset="0"/>
              </a:rPr>
              <a:t>techniques: data fitting, extrapolation, data mining</a:t>
            </a:r>
          </a:p>
          <a:p>
            <a:pPr>
              <a:spcBef>
                <a:spcPct val="0"/>
              </a:spcBef>
            </a:pPr>
            <a:r>
              <a:rPr lang="nl-NL" smtClean="0">
                <a:latin typeface="Arial" pitchFamily="84" charset="0"/>
              </a:rPr>
              <a:t>typically empirical research (ID, IE &amp; IS, urban studies, BMT)</a:t>
            </a:r>
          </a:p>
          <a:p>
            <a:pPr>
              <a:spcBef>
                <a:spcPct val="0"/>
              </a:spcBef>
            </a:pPr>
            <a:endParaRPr lang="nl-NL" smtClean="0">
              <a:latin typeface="Arial" pitchFamily="84" charset="0"/>
            </a:endParaRPr>
          </a:p>
          <a:p>
            <a:pPr>
              <a:spcBef>
                <a:spcPct val="0"/>
              </a:spcBef>
            </a:pPr>
            <a:r>
              <a:rPr lang="nl-NL" smtClean="0">
                <a:latin typeface="Arial" pitchFamily="84" charset="0"/>
              </a:rPr>
              <a:t>glass box:</a:t>
            </a:r>
          </a:p>
          <a:p>
            <a:pPr>
              <a:spcBef>
                <a:spcPct val="0"/>
              </a:spcBef>
            </a:pPr>
            <a:r>
              <a:rPr lang="nl-NL" smtClean="0">
                <a:latin typeface="Arial" pitchFamily="84" charset="0"/>
              </a:rPr>
              <a:t>idea of the inner causality connecting inputs to outputs</a:t>
            </a:r>
          </a:p>
          <a:p>
            <a:pPr>
              <a:spcBef>
                <a:spcPct val="0"/>
              </a:spcBef>
            </a:pPr>
            <a:r>
              <a:rPr lang="nl-NL" smtClean="0">
                <a:latin typeface="Arial" pitchFamily="84" charset="0"/>
              </a:rPr>
              <a:t>model follows by proposing math. representations for causal mechanisms</a:t>
            </a:r>
          </a:p>
          <a:p>
            <a:pPr>
              <a:spcBef>
                <a:spcPct val="0"/>
              </a:spcBef>
            </a:pPr>
            <a:r>
              <a:rPr lang="nl-NL" smtClean="0">
                <a:latin typeface="Arial" pitchFamily="84" charset="0"/>
              </a:rPr>
              <a:t>techniques: postulating functional relations, equations, algorithms</a:t>
            </a:r>
          </a:p>
          <a:p>
            <a:pPr>
              <a:spcBef>
                <a:spcPct val="0"/>
              </a:spcBef>
            </a:pPr>
            <a:r>
              <a:rPr lang="nl-NL" smtClean="0">
                <a:latin typeface="Arial" pitchFamily="84" charset="0"/>
              </a:rPr>
              <a:t>typically simulation (physics, mechanical engineering, BMT)</a:t>
            </a:r>
          </a:p>
          <a:p>
            <a:pPr algn="ctr">
              <a:lnSpc>
                <a:spcPct val="110000"/>
              </a:lnSpc>
              <a:spcBef>
                <a:spcPct val="50000"/>
              </a:spcBef>
              <a:spcAft>
                <a:spcPct val="50000"/>
              </a:spcAft>
              <a:buClr>
                <a:schemeClr val="tx2"/>
              </a:buClr>
            </a:pPr>
            <a:r>
              <a:rPr lang="nl-NL" smtClean="0">
                <a:solidFill>
                  <a:schemeClr val="tx2"/>
                </a:solidFill>
                <a:latin typeface="Arial" pitchFamily="84" charset="0"/>
              </a:rPr>
              <a:t>black </a:t>
            </a:r>
            <a:r>
              <a:rPr lang="nl-NL" smtClean="0">
                <a:solidFill>
                  <a:schemeClr val="tx2"/>
                </a:solidFill>
                <a:latin typeface="Arial" pitchFamily="84" charset="0"/>
                <a:sym typeface="Wingdings" pitchFamily="84" charset="2"/>
              </a:rPr>
              <a:t>glass</a:t>
            </a:r>
            <a:r>
              <a:rPr lang="nl-NL" smtClean="0">
                <a:solidFill>
                  <a:schemeClr val="tx2"/>
                </a:solidFill>
                <a:latin typeface="Arial" pitchFamily="84" charset="0"/>
              </a:rPr>
              <a:t>: postulate model based on data; fit parameters to data</a:t>
            </a:r>
          </a:p>
          <a:p>
            <a:pPr>
              <a:spcBef>
                <a:spcPct val="0"/>
              </a:spcBef>
            </a:pPr>
            <a:endParaRPr lang="nl-NL" smtClean="0">
              <a:latin typeface="Arial" pitchFamily="84" charset="0"/>
            </a:endParaRPr>
          </a:p>
          <a:p>
            <a:pPr>
              <a:spcBef>
                <a:spcPct val="0"/>
              </a:spcBef>
            </a:pPr>
            <a:endParaRPr lang="nl-NL" smtClean="0">
              <a:latin typeface="Arial" pitchFamily="8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856514" y="9442371"/>
            <a:ext cx="2949099" cy="496967"/>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A5C32A8C-50CD-4BC8-8FB1-735410750B23}" type="slidenum">
              <a:rPr lang="en-US" sz="1200"/>
              <a:pPr algn="r" defTabSz="931863" eaLnBrk="0" hangingPunct="0"/>
              <a:t>6</a:t>
            </a:fld>
            <a:endParaRPr lang="en-US" sz="1200"/>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latin typeface="Arial" pitchFamily="84" charset="0"/>
              </a:rPr>
              <a:t>In a house of cards, gravity, friction and normal forces al work together in a delicate balance. Nothing moves. It is a statical system. When playing with cards, however, the state of the game changes with every card being played. It has become a dynamical system. Dynamical systems are represented by dynamical models.</a:t>
            </a:r>
          </a:p>
          <a:p>
            <a:pPr>
              <a:spcBef>
                <a:spcPct val="0"/>
              </a:spcBef>
            </a:pPr>
            <a:endParaRPr lang="nl-NL" smtClean="0">
              <a:latin typeface="Arial" pitchFamily="84" charset="0"/>
            </a:endParaRPr>
          </a:p>
          <a:p>
            <a:pPr>
              <a:spcBef>
                <a:spcPct val="0"/>
              </a:spcBef>
            </a:pPr>
            <a:r>
              <a:rPr lang="nl-NL" smtClean="0">
                <a:latin typeface="Arial" pitchFamily="84" charset="0"/>
              </a:rPr>
              <a:t>static:</a:t>
            </a:r>
          </a:p>
          <a:p>
            <a:pPr>
              <a:spcBef>
                <a:spcPct val="0"/>
              </a:spcBef>
            </a:pPr>
            <a:r>
              <a:rPr lang="nl-NL" smtClean="0">
                <a:latin typeface="Arial" pitchFamily="84" charset="0"/>
              </a:rPr>
              <a:t>loads (or other quantities) are invariant in time</a:t>
            </a:r>
          </a:p>
          <a:p>
            <a:pPr>
              <a:spcBef>
                <a:spcPct val="0"/>
              </a:spcBef>
            </a:pPr>
            <a:r>
              <a:rPr lang="nl-NL" smtClean="0">
                <a:latin typeface="Arial" pitchFamily="84" charset="0"/>
              </a:rPr>
              <a:t>no causality</a:t>
            </a:r>
          </a:p>
          <a:p>
            <a:pPr>
              <a:spcBef>
                <a:spcPct val="0"/>
              </a:spcBef>
            </a:pPr>
            <a:r>
              <a:rPr lang="nl-NL" smtClean="0">
                <a:latin typeface="Arial" pitchFamily="84" charset="0"/>
              </a:rPr>
              <a:t>d/dt doesn’t matter</a:t>
            </a:r>
          </a:p>
          <a:p>
            <a:pPr>
              <a:spcBef>
                <a:spcPct val="0"/>
              </a:spcBef>
            </a:pPr>
            <a:endParaRPr lang="nl-NL" smtClean="0">
              <a:latin typeface="Arial" pitchFamily="84" charset="0"/>
            </a:endParaRPr>
          </a:p>
          <a:p>
            <a:pPr>
              <a:spcBef>
                <a:spcPct val="0"/>
              </a:spcBef>
            </a:pPr>
            <a:r>
              <a:rPr lang="nl-NL" smtClean="0">
                <a:latin typeface="Arial" pitchFamily="84" charset="0"/>
              </a:rPr>
              <a:t>dynamic:</a:t>
            </a:r>
          </a:p>
          <a:p>
            <a:pPr>
              <a:spcBef>
                <a:spcPct val="0"/>
              </a:spcBef>
            </a:pPr>
            <a:r>
              <a:rPr lang="nl-NL" smtClean="0">
                <a:latin typeface="Arial" pitchFamily="84" charset="0"/>
              </a:rPr>
              <a:t>loads (or other quantities) vary in time</a:t>
            </a:r>
          </a:p>
          <a:p>
            <a:pPr>
              <a:spcBef>
                <a:spcPct val="0"/>
              </a:spcBef>
            </a:pPr>
            <a:r>
              <a:rPr lang="nl-NL" smtClean="0">
                <a:latin typeface="Arial" pitchFamily="84" charset="0"/>
              </a:rPr>
              <a:t>causality: cause precedes effect</a:t>
            </a:r>
          </a:p>
          <a:p>
            <a:pPr>
              <a:spcBef>
                <a:spcPct val="0"/>
              </a:spcBef>
            </a:pPr>
            <a:r>
              <a:rPr lang="nl-NL" smtClean="0">
                <a:latin typeface="Arial" pitchFamily="84" charset="0"/>
              </a:rPr>
              <a:t>d/dt may matter</a:t>
            </a:r>
          </a:p>
          <a:p>
            <a:pPr>
              <a:lnSpc>
                <a:spcPct val="110000"/>
              </a:lnSpc>
              <a:spcBef>
                <a:spcPct val="50000"/>
              </a:spcBef>
              <a:spcAft>
                <a:spcPct val="50000"/>
              </a:spcAft>
              <a:buClr>
                <a:schemeClr val="tx2"/>
              </a:buClr>
            </a:pPr>
            <a:endParaRPr lang="nl-NL" smtClean="0">
              <a:solidFill>
                <a:schemeClr val="tx2"/>
              </a:solidFill>
              <a:latin typeface="Arial" pitchFamily="84" charset="0"/>
            </a:endParaRPr>
          </a:p>
          <a:p>
            <a:pPr>
              <a:lnSpc>
                <a:spcPct val="110000"/>
              </a:lnSpc>
              <a:spcBef>
                <a:spcPct val="50000"/>
              </a:spcBef>
              <a:spcAft>
                <a:spcPct val="50000"/>
              </a:spcAft>
              <a:buClr>
                <a:schemeClr val="tx2"/>
              </a:buClr>
            </a:pPr>
            <a:r>
              <a:rPr lang="nl-NL" smtClean="0">
                <a:solidFill>
                  <a:schemeClr val="tx2"/>
                </a:solidFill>
                <a:latin typeface="Arial" pitchFamily="84" charset="0"/>
              </a:rPr>
              <a:t>a dynamical model typically assumes a statical model first</a:t>
            </a:r>
          </a:p>
          <a:p>
            <a:pPr>
              <a:spcBef>
                <a:spcPct val="0"/>
              </a:spcBef>
            </a:pPr>
            <a:endParaRPr lang="nl-NL" smtClean="0">
              <a:latin typeface="Arial" pitchFamily="8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noChangeArrowheads="1"/>
          </p:cNvSpPr>
          <p:nvPr/>
        </p:nvSpPr>
        <p:spPr bwMode="auto">
          <a:xfrm>
            <a:off x="3856514" y="9442371"/>
            <a:ext cx="2949099" cy="496967"/>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B460EDBD-E3BF-44D1-BF53-5FEB2F6DD3FD}" type="slidenum">
              <a:rPr lang="en-US" sz="1200"/>
              <a:pPr algn="r" defTabSz="931863" eaLnBrk="0" hangingPunct="0"/>
              <a:t>7</a:t>
            </a:fld>
            <a:endParaRPr lang="en-US" sz="1200"/>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xfrm>
            <a:off x="907415" y="4721185"/>
            <a:ext cx="4990783" cy="4790209"/>
          </a:xfrm>
          <a:noFill/>
        </p:spPr>
        <p:txBody>
          <a:bodyPr wrap="square" numCol="1" anchor="t" anchorCtr="0" compatLnSpc="1">
            <a:prstTxWarp prst="textNoShape">
              <a:avLst/>
            </a:prstTxWarp>
          </a:bodyPr>
          <a:lstStyle/>
          <a:p>
            <a:pPr>
              <a:lnSpc>
                <a:spcPct val="90000"/>
              </a:lnSpc>
              <a:spcBef>
                <a:spcPct val="0"/>
              </a:spcBef>
            </a:pPr>
            <a:r>
              <a:rPr lang="nl-NL" smtClean="0">
                <a:latin typeface="Arial" pitchFamily="84" charset="0"/>
              </a:rPr>
              <a:t>The score chart shows a number of points for each team. These numbers are the result of calculating. A score chart therefore is a calculational model of a competition. In order to interpret these numbers, for instance to decide if a given team still could become chamion, however, we have to reason.</a:t>
            </a:r>
          </a:p>
          <a:p>
            <a:pPr>
              <a:lnSpc>
                <a:spcPct val="90000"/>
              </a:lnSpc>
              <a:spcBef>
                <a:spcPct val="0"/>
              </a:spcBef>
            </a:pPr>
            <a:endParaRPr lang="nl-NL" smtClean="0">
              <a:latin typeface="Arial" pitchFamily="84" charset="0"/>
            </a:endParaRPr>
          </a:p>
          <a:p>
            <a:pPr>
              <a:lnSpc>
                <a:spcPct val="90000"/>
              </a:lnSpc>
              <a:spcBef>
                <a:spcPct val="0"/>
              </a:spcBef>
            </a:pPr>
            <a:r>
              <a:rPr lang="nl-NL" smtClean="0">
                <a:latin typeface="Arial" pitchFamily="84" charset="0"/>
              </a:rPr>
              <a:t>calculating:</a:t>
            </a:r>
          </a:p>
          <a:p>
            <a:pPr>
              <a:lnSpc>
                <a:spcPct val="90000"/>
              </a:lnSpc>
              <a:spcBef>
                <a:spcPct val="0"/>
              </a:spcBef>
            </a:pPr>
            <a:r>
              <a:rPr lang="nl-NL" smtClean="0">
                <a:latin typeface="Arial" pitchFamily="84" charset="0"/>
              </a:rPr>
              <a:t>number-valued quantities (numbers): 1,2,3,4,…</a:t>
            </a:r>
          </a:p>
          <a:p>
            <a:pPr>
              <a:lnSpc>
                <a:spcPct val="90000"/>
              </a:lnSpc>
              <a:spcBef>
                <a:spcPct val="0"/>
              </a:spcBef>
            </a:pPr>
            <a:r>
              <a:rPr lang="nl-NL" smtClean="0">
                <a:latin typeface="Arial" pitchFamily="84" charset="0"/>
              </a:rPr>
              <a:t>operations: +,-,*,/</a:t>
            </a:r>
          </a:p>
          <a:p>
            <a:pPr>
              <a:lnSpc>
                <a:spcPct val="90000"/>
              </a:lnSpc>
              <a:spcBef>
                <a:spcPct val="0"/>
              </a:spcBef>
            </a:pPr>
            <a:r>
              <a:rPr lang="nl-NL" smtClean="0">
                <a:latin typeface="Arial" pitchFamily="84" charset="0"/>
              </a:rPr>
              <a:t>outcome: numbers</a:t>
            </a:r>
          </a:p>
          <a:p>
            <a:pPr>
              <a:lnSpc>
                <a:spcPct val="90000"/>
              </a:lnSpc>
              <a:spcBef>
                <a:spcPct val="0"/>
              </a:spcBef>
            </a:pPr>
            <a:r>
              <a:rPr lang="nl-NL" smtClean="0">
                <a:latin typeface="Arial" pitchFamily="84" charset="0"/>
              </a:rPr>
              <a:t>calculating with expressions</a:t>
            </a:r>
          </a:p>
          <a:p>
            <a:pPr>
              <a:lnSpc>
                <a:spcPct val="90000"/>
              </a:lnSpc>
              <a:spcBef>
                <a:spcPct val="0"/>
              </a:spcBef>
            </a:pPr>
            <a:r>
              <a:rPr lang="nl-NL" smtClean="0">
                <a:latin typeface="Arial" pitchFamily="84" charset="0"/>
              </a:rPr>
              <a:t>applications: physics, chemistry, electrical engineering</a:t>
            </a:r>
          </a:p>
          <a:p>
            <a:pPr>
              <a:lnSpc>
                <a:spcPct val="90000"/>
              </a:lnSpc>
              <a:spcBef>
                <a:spcPct val="0"/>
              </a:spcBef>
            </a:pPr>
            <a:endParaRPr lang="nl-NL" smtClean="0">
              <a:latin typeface="Arial" pitchFamily="84" charset="0"/>
            </a:endParaRPr>
          </a:p>
          <a:p>
            <a:pPr>
              <a:lnSpc>
                <a:spcPct val="90000"/>
              </a:lnSpc>
              <a:spcBef>
                <a:spcPct val="0"/>
              </a:spcBef>
            </a:pPr>
            <a:r>
              <a:rPr lang="nl-NL" smtClean="0">
                <a:latin typeface="Arial" pitchFamily="84" charset="0"/>
              </a:rPr>
              <a:t>reasoning:</a:t>
            </a:r>
          </a:p>
          <a:p>
            <a:pPr>
              <a:lnSpc>
                <a:spcPct val="90000"/>
              </a:lnSpc>
              <a:spcBef>
                <a:spcPct val="0"/>
              </a:spcBef>
            </a:pPr>
            <a:r>
              <a:rPr lang="nl-NL" smtClean="0">
                <a:latin typeface="Arial" pitchFamily="84" charset="0"/>
              </a:rPr>
              <a:t>truth-valued quantities (propositions): TRUE, FALSE</a:t>
            </a:r>
          </a:p>
          <a:p>
            <a:pPr>
              <a:lnSpc>
                <a:spcPct val="90000"/>
              </a:lnSpc>
              <a:spcBef>
                <a:spcPct val="0"/>
              </a:spcBef>
            </a:pPr>
            <a:r>
              <a:rPr lang="nl-NL" smtClean="0">
                <a:latin typeface="Arial" pitchFamily="84" charset="0"/>
              </a:rPr>
              <a:t>operations: AND, OR, IMPLIES, …</a:t>
            </a:r>
          </a:p>
          <a:p>
            <a:pPr>
              <a:lnSpc>
                <a:spcPct val="90000"/>
              </a:lnSpc>
              <a:spcBef>
                <a:spcPct val="0"/>
              </a:spcBef>
            </a:pPr>
            <a:r>
              <a:rPr lang="nl-NL" smtClean="0">
                <a:latin typeface="Arial" pitchFamily="84" charset="0"/>
              </a:rPr>
              <a:t>outcome: the truth or non-truth of a proposition</a:t>
            </a:r>
          </a:p>
          <a:p>
            <a:pPr>
              <a:lnSpc>
                <a:spcPct val="90000"/>
              </a:lnSpc>
              <a:spcBef>
                <a:spcPct val="0"/>
              </a:spcBef>
            </a:pPr>
            <a:r>
              <a:rPr lang="nl-NL" smtClean="0">
                <a:latin typeface="Arial" pitchFamily="84" charset="0"/>
              </a:rPr>
              <a:t>deriving consequences (e.g., database queries, expert systems)</a:t>
            </a:r>
          </a:p>
          <a:p>
            <a:pPr>
              <a:lnSpc>
                <a:spcPct val="90000"/>
              </a:lnSpc>
              <a:spcBef>
                <a:spcPct val="0"/>
              </a:spcBef>
            </a:pPr>
            <a:r>
              <a:rPr lang="nl-NL" smtClean="0">
                <a:latin typeface="Arial" pitchFamily="84" charset="0"/>
              </a:rPr>
              <a:t>applications: ICT, business engineering</a:t>
            </a:r>
          </a:p>
          <a:p>
            <a:pPr>
              <a:lnSpc>
                <a:spcPct val="110000"/>
              </a:lnSpc>
              <a:spcBef>
                <a:spcPct val="50000"/>
              </a:spcBef>
              <a:spcAft>
                <a:spcPct val="50000"/>
              </a:spcAft>
              <a:buClr>
                <a:schemeClr val="tx2"/>
              </a:buClr>
              <a:buFontTx/>
              <a:buChar char="•"/>
            </a:pPr>
            <a:r>
              <a:rPr lang="nl-NL" i="1" smtClean="0">
                <a:latin typeface="Arial" pitchFamily="84" charset="0"/>
              </a:rPr>
              <a:t>Some see logic as a model for natural language. Natural reasoning seems to follow certain rules; logic tries to formulate and analyse these rules, and even to propose alternative ones.</a:t>
            </a:r>
          </a:p>
          <a:p>
            <a:pPr>
              <a:lnSpc>
                <a:spcPct val="110000"/>
              </a:lnSpc>
              <a:spcBef>
                <a:spcPct val="50000"/>
              </a:spcBef>
              <a:spcAft>
                <a:spcPct val="50000"/>
              </a:spcAft>
              <a:buClr>
                <a:schemeClr val="tx2"/>
              </a:buClr>
              <a:buFontTx/>
              <a:buChar char="•"/>
            </a:pPr>
            <a:r>
              <a:rPr lang="nl-NL" smtClean="0">
                <a:solidFill>
                  <a:schemeClr val="tx2"/>
                </a:solidFill>
                <a:latin typeface="Arial" pitchFamily="84" charset="0"/>
              </a:rPr>
              <a:t>logic: connecting and founding both calculating and reasoning</a:t>
            </a:r>
          </a:p>
          <a:p>
            <a:pPr>
              <a:lnSpc>
                <a:spcPct val="110000"/>
              </a:lnSpc>
              <a:spcBef>
                <a:spcPct val="50000"/>
              </a:spcBef>
              <a:spcAft>
                <a:spcPct val="50000"/>
              </a:spcAft>
              <a:buClr>
                <a:schemeClr val="tx2"/>
              </a:buClr>
            </a:pPr>
            <a:r>
              <a:rPr lang="nl-NL" smtClean="0">
                <a:solidFill>
                  <a:schemeClr val="tx2"/>
                </a:solidFill>
                <a:latin typeface="Arial" pitchFamily="84" charset="0"/>
              </a:rPr>
              <a:t>Yoyo: for tricks, one can reason about hand up/down</a:t>
            </a:r>
          </a:p>
          <a:p>
            <a:pPr algn="ctr">
              <a:lnSpc>
                <a:spcPct val="110000"/>
              </a:lnSpc>
              <a:spcBef>
                <a:spcPct val="50000"/>
              </a:spcBef>
              <a:spcAft>
                <a:spcPct val="50000"/>
              </a:spcAft>
              <a:buClr>
                <a:schemeClr val="tx2"/>
              </a:buClr>
            </a:pPr>
            <a:endParaRPr lang="nl-NL" smtClean="0">
              <a:solidFill>
                <a:schemeClr val="tx2"/>
              </a:solidFill>
              <a:latin typeface="Arial" pitchFamily="84" charset="0"/>
            </a:endParaRPr>
          </a:p>
          <a:p>
            <a:pPr>
              <a:lnSpc>
                <a:spcPct val="90000"/>
              </a:lnSpc>
              <a:spcBef>
                <a:spcPct val="0"/>
              </a:spcBef>
            </a:pPr>
            <a:endParaRPr lang="nl-NL" smtClean="0">
              <a:latin typeface="Arial" pitchFamily="8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noChangeArrowheads="1"/>
          </p:cNvSpPr>
          <p:nvPr/>
        </p:nvSpPr>
        <p:spPr bwMode="auto">
          <a:xfrm>
            <a:off x="3856514" y="9442371"/>
            <a:ext cx="2949099" cy="496967"/>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B460EDBD-E3BF-44D1-BF53-5FEB2F6DD3FD}" type="slidenum">
              <a:rPr lang="en-US" sz="1200"/>
              <a:pPr algn="r" defTabSz="931863" eaLnBrk="0" hangingPunct="0"/>
              <a:t>8</a:t>
            </a:fld>
            <a:endParaRPr lang="en-US" sz="1200"/>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xfrm>
            <a:off x="907415" y="4721185"/>
            <a:ext cx="4990783" cy="4790209"/>
          </a:xfrm>
          <a:noFill/>
        </p:spPr>
        <p:txBody>
          <a:bodyPr wrap="square" numCol="1" anchor="t" anchorCtr="0" compatLnSpc="1">
            <a:prstTxWarp prst="textNoShape">
              <a:avLst/>
            </a:prstTxWarp>
          </a:bodyPr>
          <a:lstStyle/>
          <a:p>
            <a:pPr>
              <a:lnSpc>
                <a:spcPct val="90000"/>
              </a:lnSpc>
              <a:spcBef>
                <a:spcPct val="0"/>
              </a:spcBef>
            </a:pPr>
            <a:r>
              <a:rPr lang="nl-NL" smtClean="0">
                <a:latin typeface="Arial" pitchFamily="84" charset="0"/>
              </a:rPr>
              <a:t>The score chart shows a number of points for each team. These numbers are the result of calculating. A score chart therefore is a calculational model of a competition. In order to interpret these numbers, for instance to decide if a given team still could become chamion, however, we have to reason.</a:t>
            </a:r>
          </a:p>
          <a:p>
            <a:pPr>
              <a:lnSpc>
                <a:spcPct val="90000"/>
              </a:lnSpc>
              <a:spcBef>
                <a:spcPct val="0"/>
              </a:spcBef>
            </a:pPr>
            <a:endParaRPr lang="nl-NL" smtClean="0">
              <a:latin typeface="Arial" pitchFamily="84" charset="0"/>
            </a:endParaRPr>
          </a:p>
          <a:p>
            <a:pPr>
              <a:lnSpc>
                <a:spcPct val="90000"/>
              </a:lnSpc>
              <a:spcBef>
                <a:spcPct val="0"/>
              </a:spcBef>
            </a:pPr>
            <a:r>
              <a:rPr lang="nl-NL" smtClean="0">
                <a:latin typeface="Arial" pitchFamily="84" charset="0"/>
              </a:rPr>
              <a:t>calculating:</a:t>
            </a:r>
          </a:p>
          <a:p>
            <a:pPr>
              <a:lnSpc>
                <a:spcPct val="90000"/>
              </a:lnSpc>
              <a:spcBef>
                <a:spcPct val="0"/>
              </a:spcBef>
            </a:pPr>
            <a:r>
              <a:rPr lang="nl-NL" smtClean="0">
                <a:latin typeface="Arial" pitchFamily="84" charset="0"/>
              </a:rPr>
              <a:t>number-valued quantities (numbers): 1,2,3,4,…</a:t>
            </a:r>
          </a:p>
          <a:p>
            <a:pPr>
              <a:lnSpc>
                <a:spcPct val="90000"/>
              </a:lnSpc>
              <a:spcBef>
                <a:spcPct val="0"/>
              </a:spcBef>
            </a:pPr>
            <a:r>
              <a:rPr lang="nl-NL" smtClean="0">
                <a:latin typeface="Arial" pitchFamily="84" charset="0"/>
              </a:rPr>
              <a:t>operations: +,-,*,/</a:t>
            </a:r>
          </a:p>
          <a:p>
            <a:pPr>
              <a:lnSpc>
                <a:spcPct val="90000"/>
              </a:lnSpc>
              <a:spcBef>
                <a:spcPct val="0"/>
              </a:spcBef>
            </a:pPr>
            <a:r>
              <a:rPr lang="nl-NL" smtClean="0">
                <a:latin typeface="Arial" pitchFamily="84" charset="0"/>
              </a:rPr>
              <a:t>outcome: numbers</a:t>
            </a:r>
          </a:p>
          <a:p>
            <a:pPr>
              <a:lnSpc>
                <a:spcPct val="90000"/>
              </a:lnSpc>
              <a:spcBef>
                <a:spcPct val="0"/>
              </a:spcBef>
            </a:pPr>
            <a:r>
              <a:rPr lang="nl-NL" smtClean="0">
                <a:latin typeface="Arial" pitchFamily="84" charset="0"/>
              </a:rPr>
              <a:t>calculating with expressions</a:t>
            </a:r>
          </a:p>
          <a:p>
            <a:pPr>
              <a:lnSpc>
                <a:spcPct val="90000"/>
              </a:lnSpc>
              <a:spcBef>
                <a:spcPct val="0"/>
              </a:spcBef>
            </a:pPr>
            <a:r>
              <a:rPr lang="nl-NL" smtClean="0">
                <a:latin typeface="Arial" pitchFamily="84" charset="0"/>
              </a:rPr>
              <a:t>applications: physics, chemistry, electrical engineering</a:t>
            </a:r>
          </a:p>
          <a:p>
            <a:pPr>
              <a:lnSpc>
                <a:spcPct val="90000"/>
              </a:lnSpc>
              <a:spcBef>
                <a:spcPct val="0"/>
              </a:spcBef>
            </a:pPr>
            <a:endParaRPr lang="nl-NL" smtClean="0">
              <a:latin typeface="Arial" pitchFamily="84" charset="0"/>
            </a:endParaRPr>
          </a:p>
          <a:p>
            <a:pPr>
              <a:lnSpc>
                <a:spcPct val="90000"/>
              </a:lnSpc>
              <a:spcBef>
                <a:spcPct val="0"/>
              </a:spcBef>
            </a:pPr>
            <a:r>
              <a:rPr lang="nl-NL" smtClean="0">
                <a:latin typeface="Arial" pitchFamily="84" charset="0"/>
              </a:rPr>
              <a:t>reasoning:</a:t>
            </a:r>
          </a:p>
          <a:p>
            <a:pPr>
              <a:lnSpc>
                <a:spcPct val="90000"/>
              </a:lnSpc>
              <a:spcBef>
                <a:spcPct val="0"/>
              </a:spcBef>
            </a:pPr>
            <a:r>
              <a:rPr lang="nl-NL" smtClean="0">
                <a:latin typeface="Arial" pitchFamily="84" charset="0"/>
              </a:rPr>
              <a:t>truth-valued quantities (propositions): TRUE, FALSE</a:t>
            </a:r>
          </a:p>
          <a:p>
            <a:pPr>
              <a:lnSpc>
                <a:spcPct val="90000"/>
              </a:lnSpc>
              <a:spcBef>
                <a:spcPct val="0"/>
              </a:spcBef>
            </a:pPr>
            <a:r>
              <a:rPr lang="nl-NL" smtClean="0">
                <a:latin typeface="Arial" pitchFamily="84" charset="0"/>
              </a:rPr>
              <a:t>operations: AND, OR, IMPLIES, …</a:t>
            </a:r>
          </a:p>
          <a:p>
            <a:pPr>
              <a:lnSpc>
                <a:spcPct val="90000"/>
              </a:lnSpc>
              <a:spcBef>
                <a:spcPct val="0"/>
              </a:spcBef>
            </a:pPr>
            <a:r>
              <a:rPr lang="nl-NL" smtClean="0">
                <a:latin typeface="Arial" pitchFamily="84" charset="0"/>
              </a:rPr>
              <a:t>outcome: the truth or non-truth of a proposition</a:t>
            </a:r>
          </a:p>
          <a:p>
            <a:pPr>
              <a:lnSpc>
                <a:spcPct val="90000"/>
              </a:lnSpc>
              <a:spcBef>
                <a:spcPct val="0"/>
              </a:spcBef>
            </a:pPr>
            <a:r>
              <a:rPr lang="nl-NL" smtClean="0">
                <a:latin typeface="Arial" pitchFamily="84" charset="0"/>
              </a:rPr>
              <a:t>deriving consequences (e.g., database queries, expert systems)</a:t>
            </a:r>
          </a:p>
          <a:p>
            <a:pPr>
              <a:lnSpc>
                <a:spcPct val="90000"/>
              </a:lnSpc>
              <a:spcBef>
                <a:spcPct val="0"/>
              </a:spcBef>
            </a:pPr>
            <a:r>
              <a:rPr lang="nl-NL" smtClean="0">
                <a:latin typeface="Arial" pitchFamily="84" charset="0"/>
              </a:rPr>
              <a:t>applications: ICT, business engineering</a:t>
            </a:r>
          </a:p>
          <a:p>
            <a:pPr>
              <a:lnSpc>
                <a:spcPct val="110000"/>
              </a:lnSpc>
              <a:spcBef>
                <a:spcPct val="50000"/>
              </a:spcBef>
              <a:spcAft>
                <a:spcPct val="50000"/>
              </a:spcAft>
              <a:buClr>
                <a:schemeClr val="tx2"/>
              </a:buClr>
              <a:buFontTx/>
              <a:buChar char="•"/>
            </a:pPr>
            <a:r>
              <a:rPr lang="nl-NL" i="1" smtClean="0">
                <a:latin typeface="Arial" pitchFamily="84" charset="0"/>
              </a:rPr>
              <a:t>Some see logic as a model for natural language. Natural reasoning seems to follow certain rules; logic tries to formulate and analyse these rules, and even to propose alternative ones.</a:t>
            </a:r>
          </a:p>
          <a:p>
            <a:pPr>
              <a:lnSpc>
                <a:spcPct val="110000"/>
              </a:lnSpc>
              <a:spcBef>
                <a:spcPct val="50000"/>
              </a:spcBef>
              <a:spcAft>
                <a:spcPct val="50000"/>
              </a:spcAft>
              <a:buClr>
                <a:schemeClr val="tx2"/>
              </a:buClr>
              <a:buFontTx/>
              <a:buChar char="•"/>
            </a:pPr>
            <a:r>
              <a:rPr lang="nl-NL" smtClean="0">
                <a:solidFill>
                  <a:schemeClr val="tx2"/>
                </a:solidFill>
                <a:latin typeface="Arial" pitchFamily="84" charset="0"/>
              </a:rPr>
              <a:t>logic: connecting and founding both calculating and reasoning</a:t>
            </a:r>
          </a:p>
          <a:p>
            <a:pPr>
              <a:lnSpc>
                <a:spcPct val="110000"/>
              </a:lnSpc>
              <a:spcBef>
                <a:spcPct val="50000"/>
              </a:spcBef>
              <a:spcAft>
                <a:spcPct val="50000"/>
              </a:spcAft>
              <a:buClr>
                <a:schemeClr val="tx2"/>
              </a:buClr>
            </a:pPr>
            <a:r>
              <a:rPr lang="nl-NL" smtClean="0">
                <a:solidFill>
                  <a:schemeClr val="tx2"/>
                </a:solidFill>
                <a:latin typeface="Arial" pitchFamily="84" charset="0"/>
              </a:rPr>
              <a:t>Yoyo: for tricks, one can reason about hand up/down</a:t>
            </a:r>
          </a:p>
          <a:p>
            <a:pPr algn="ctr">
              <a:lnSpc>
                <a:spcPct val="110000"/>
              </a:lnSpc>
              <a:spcBef>
                <a:spcPct val="50000"/>
              </a:spcBef>
              <a:spcAft>
                <a:spcPct val="50000"/>
              </a:spcAft>
              <a:buClr>
                <a:schemeClr val="tx2"/>
              </a:buClr>
            </a:pPr>
            <a:endParaRPr lang="nl-NL" smtClean="0">
              <a:solidFill>
                <a:schemeClr val="tx2"/>
              </a:solidFill>
              <a:latin typeface="Arial" pitchFamily="84" charset="0"/>
            </a:endParaRPr>
          </a:p>
          <a:p>
            <a:pPr>
              <a:lnSpc>
                <a:spcPct val="90000"/>
              </a:lnSpc>
              <a:spcBef>
                <a:spcPct val="0"/>
              </a:spcBef>
            </a:pPr>
            <a:endParaRPr lang="nl-NL" smtClean="0">
              <a:latin typeface="Arial" pitchFamily="8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56514" y="9442371"/>
            <a:ext cx="2949099" cy="496967"/>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DE4BBE49-2D83-405A-BEAC-6F080E84F8A3}" type="slidenum">
              <a:rPr lang="en-US" sz="1200"/>
              <a:pPr algn="r" defTabSz="931863" eaLnBrk="0" hangingPunct="0"/>
              <a:t>9</a:t>
            </a:fld>
            <a:endParaRPr lang="en-US" sz="1200"/>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latin typeface="Arial" pitchFamily="84" charset="0"/>
              </a:rPr>
              <a:t>The soccer coach, explaining his players where to stand, how to run and in which directions to kick the ball, heavily relies on geometric intuitions. His arguments and strategies involve distances, directions, arcs and symmetry. Systems where these notions are essential are typically represented by geometric models. </a:t>
            </a:r>
          </a:p>
          <a:p>
            <a:pPr>
              <a:spcBef>
                <a:spcPct val="0"/>
              </a:spcBef>
            </a:pPr>
            <a:endParaRPr lang="nl-NL" smtClean="0">
              <a:latin typeface="Arial" pitchFamily="84" charset="0"/>
            </a:endParaRPr>
          </a:p>
          <a:p>
            <a:pPr>
              <a:spcBef>
                <a:spcPct val="0"/>
              </a:spcBef>
            </a:pPr>
            <a:r>
              <a:rPr lang="nl-NL" smtClean="0">
                <a:latin typeface="Arial" pitchFamily="84" charset="0"/>
              </a:rPr>
              <a:t>intuitions relating to perception of space (Euclid):</a:t>
            </a:r>
          </a:p>
          <a:p>
            <a:pPr>
              <a:spcBef>
                <a:spcPct val="0"/>
              </a:spcBef>
            </a:pPr>
            <a:r>
              <a:rPr lang="nl-NL" smtClean="0">
                <a:latin typeface="Arial" pitchFamily="84" charset="0"/>
              </a:rPr>
              <a:t>location two locations can be close or distant</a:t>
            </a:r>
          </a:p>
          <a:p>
            <a:pPr>
              <a:spcBef>
                <a:spcPct val="0"/>
              </a:spcBef>
            </a:pPr>
            <a:r>
              <a:rPr lang="nl-NL" smtClean="0">
                <a:latin typeface="Arial" pitchFamily="84" charset="0"/>
              </a:rPr>
              <a:t>distance shortest path between two points</a:t>
            </a:r>
          </a:p>
          <a:p>
            <a:pPr>
              <a:spcBef>
                <a:spcPct val="0"/>
              </a:spcBef>
            </a:pPr>
            <a:r>
              <a:rPr lang="nl-NL" smtClean="0">
                <a:latin typeface="Arial" pitchFamily="84" charset="0"/>
              </a:rPr>
              <a:t>straight a straight path</a:t>
            </a:r>
          </a:p>
          <a:p>
            <a:pPr>
              <a:spcBef>
                <a:spcPct val="0"/>
              </a:spcBef>
            </a:pPr>
            <a:r>
              <a:rPr lang="nl-NL" smtClean="0">
                <a:latin typeface="Arial" pitchFamily="84" charset="0"/>
              </a:rPr>
              <a:t>line (segment)</a:t>
            </a:r>
          </a:p>
          <a:p>
            <a:pPr>
              <a:spcBef>
                <a:spcPct val="0"/>
              </a:spcBef>
            </a:pPr>
            <a:r>
              <a:rPr lang="nl-NL" smtClean="0">
                <a:latin typeface="Arial" pitchFamily="84" charset="0"/>
              </a:rPr>
              <a:t>parallell  ines that intersect in </a:t>
            </a:r>
            <a:r>
              <a:rPr lang="nl-NL" smtClean="0">
                <a:latin typeface="Arial" pitchFamily="84" charset="0"/>
                <a:sym typeface="Symbol" pitchFamily="84" charset="2"/>
              </a:rPr>
              <a:t></a:t>
            </a:r>
          </a:p>
          <a:p>
            <a:pPr>
              <a:spcBef>
                <a:spcPct val="0"/>
              </a:spcBef>
            </a:pPr>
            <a:r>
              <a:rPr lang="nl-NL" smtClean="0">
                <a:latin typeface="Arial" pitchFamily="84" charset="0"/>
              </a:rPr>
              <a:t>direction what parallel lines have in common</a:t>
            </a:r>
          </a:p>
          <a:p>
            <a:pPr>
              <a:spcBef>
                <a:spcPct val="0"/>
              </a:spcBef>
            </a:pPr>
            <a:r>
              <a:rPr lang="nl-NL" smtClean="0">
                <a:latin typeface="Arial" pitchFamily="84" charset="0"/>
              </a:rPr>
              <a:t>angle </a:t>
            </a:r>
            <a:r>
              <a:rPr lang="nl-NL" smtClean="0">
                <a:latin typeface="Arial" pitchFamily="84" charset="0"/>
                <a:sym typeface="Symbol" pitchFamily="84" charset="2"/>
              </a:rPr>
              <a:t>to measure difference between directions</a:t>
            </a:r>
          </a:p>
          <a:p>
            <a:pPr>
              <a:spcBef>
                <a:spcPct val="0"/>
              </a:spcBef>
            </a:pPr>
            <a:endParaRPr lang="nl-NL" smtClean="0">
              <a:latin typeface="Arial" pitchFamily="84" charset="0"/>
            </a:endParaRPr>
          </a:p>
          <a:p>
            <a:pPr>
              <a:spcBef>
                <a:spcPct val="0"/>
              </a:spcBef>
            </a:pPr>
            <a:r>
              <a:rPr lang="nl-NL" smtClean="0">
                <a:latin typeface="Arial" pitchFamily="84" charset="0"/>
              </a:rPr>
              <a:t>… if these notions matter </a:t>
            </a:r>
            <a:r>
              <a:rPr lang="nl-NL" smtClean="0">
                <a:latin typeface="Arial" pitchFamily="84" charset="0"/>
                <a:sym typeface="Wingdings" pitchFamily="84" charset="2"/>
              </a:rPr>
              <a:t> </a:t>
            </a:r>
            <a:r>
              <a:rPr lang="nl-NL" smtClean="0">
                <a:latin typeface="Arial" pitchFamily="84" charset="0"/>
              </a:rPr>
              <a:t>geometric modeling</a:t>
            </a:r>
          </a:p>
          <a:p>
            <a:pPr>
              <a:spcBef>
                <a:spcPct val="0"/>
              </a:spcBef>
            </a:pPr>
            <a:r>
              <a:rPr lang="nl-NL" smtClean="0">
                <a:latin typeface="Arial" pitchFamily="84" charset="0"/>
              </a:rPr>
              <a:t>geometry may mean:</a:t>
            </a:r>
          </a:p>
          <a:p>
            <a:pPr>
              <a:spcBef>
                <a:spcPct val="0"/>
              </a:spcBef>
            </a:pPr>
            <a:r>
              <a:rPr lang="nl-NL" smtClean="0">
                <a:latin typeface="Arial" pitchFamily="84" charset="0"/>
              </a:rPr>
              <a:t>continuous geometry (mechanical engineering, physics)</a:t>
            </a:r>
          </a:p>
          <a:p>
            <a:pPr>
              <a:spcBef>
                <a:spcPct val="0"/>
              </a:spcBef>
            </a:pPr>
            <a:r>
              <a:rPr lang="nl-NL" smtClean="0">
                <a:latin typeface="Arial" pitchFamily="84" charset="0"/>
              </a:rPr>
              <a:t>sampled geometry (civil engineering, BMT, mechanical engineering)</a:t>
            </a:r>
          </a:p>
          <a:p>
            <a:pPr>
              <a:spcBef>
                <a:spcPct val="0"/>
              </a:spcBef>
            </a:pPr>
            <a:r>
              <a:rPr lang="nl-NL" smtClean="0">
                <a:latin typeface="Arial" pitchFamily="84" charset="0"/>
              </a:rPr>
              <a:t>discrete geometry (electronics, urban studies,…) </a:t>
            </a:r>
          </a:p>
          <a:p>
            <a:pPr>
              <a:spcBef>
                <a:spcPct val="0"/>
              </a:spcBef>
            </a:pPr>
            <a:endParaRPr lang="nl-NL" smtClean="0">
              <a:solidFill>
                <a:schemeClr val="bg1"/>
              </a:solidFill>
              <a:latin typeface="Arial" pitchFamily="84" charset="0"/>
            </a:endParaRPr>
          </a:p>
          <a:p>
            <a:pPr>
              <a:spcBef>
                <a:spcPct val="0"/>
              </a:spcBef>
            </a:pPr>
            <a:r>
              <a:rPr lang="nl-NL" smtClean="0">
                <a:latin typeface="Arial" pitchFamily="84" charset="0"/>
              </a:rPr>
              <a:t>Yoyo example: calculating the costs is a non-geometric purpose, manufacturing or</a:t>
            </a:r>
          </a:p>
          <a:p>
            <a:pPr>
              <a:spcBef>
                <a:spcPct val="0"/>
              </a:spcBef>
            </a:pPr>
            <a:r>
              <a:rPr lang="nl-NL" smtClean="0">
                <a:latin typeface="Arial" pitchFamily="84" charset="0"/>
              </a:rPr>
              <a:t>describing motions is geometric</a:t>
            </a:r>
          </a:p>
          <a:p>
            <a:pPr>
              <a:spcBef>
                <a:spcPct val="0"/>
              </a:spcBef>
            </a:pPr>
            <a:endParaRPr lang="nl-NL" smtClean="0">
              <a:latin typeface="Arial" pitchFamily="8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A49A649-026A-47DE-8712-E56582270A7C}" type="datetimeFigureOut">
              <a:rPr lang="en-GB"/>
              <a:pPr>
                <a:defRPr/>
              </a:pPr>
              <a:t>08/08/2013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EDC0D1C-C4CF-472B-AC8B-348DA014E94F}"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5140B1F-8FFE-4D06-9D17-9FEDD6BE23CE}" type="datetimeFigureOut">
              <a:rPr lang="en-GB"/>
              <a:pPr>
                <a:defRPr/>
              </a:pPr>
              <a:t>08/08/2013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BCF2250-AADA-4A3E-9370-C87E615F67C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CA2D173-E38B-4F5B-B795-139C90DA4C4E}" type="datetimeFigureOut">
              <a:rPr lang="en-GB"/>
              <a:pPr>
                <a:defRPr/>
              </a:pPr>
              <a:t>08/08/2013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CEBCF79-388A-41D1-BFA5-B1D88ACBF9D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63E1E33-8F98-4A8E-B367-592398F0C312}" type="datetimeFigureOut">
              <a:rPr lang="en-GB"/>
              <a:pPr>
                <a:defRPr/>
              </a:pPr>
              <a:t>08/08/2013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9C0EB55-32E5-4C08-986B-DD2C16041CC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4E7F89-798C-479F-AF7D-A4919848A040}" type="datetimeFigureOut">
              <a:rPr lang="en-GB"/>
              <a:pPr>
                <a:defRPr/>
              </a:pPr>
              <a:t>08/08/2013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BED6CD7-626B-4FA8-A607-BDE400861E88}"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C91A42FF-3E11-4225-B984-29553EFB0E20}" type="datetimeFigureOut">
              <a:rPr lang="en-GB"/>
              <a:pPr>
                <a:defRPr/>
              </a:pPr>
              <a:t>08/08/2013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BAAB398-1FFB-4B8E-A223-A9A5C543D48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C2604F04-0E82-406B-B870-BA485ED705B8}" type="datetimeFigureOut">
              <a:rPr lang="en-GB"/>
              <a:pPr>
                <a:defRPr/>
              </a:pPr>
              <a:t>08/08/2013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DA4DC2F-CAE0-40FD-B311-204E7F0976B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9B773D1-6B42-445B-82A6-3E25D405014B}" type="datetimeFigureOut">
              <a:rPr lang="en-GB"/>
              <a:pPr>
                <a:defRPr/>
              </a:pPr>
              <a:t>08/08/2013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4D90B99-A68D-438D-835A-0FB576CEDFA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E8AF686-3C04-4860-8E3C-8E3A8F856233}" type="datetimeFigureOut">
              <a:rPr lang="en-GB"/>
              <a:pPr>
                <a:defRPr/>
              </a:pPr>
              <a:t>08/08/2013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F9D0F8F0-46F8-4A67-BD0F-153174C02F2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5DCC5A-5A07-4252-8B4E-EB29B2234CAB}" type="datetimeFigureOut">
              <a:rPr lang="en-GB"/>
              <a:pPr>
                <a:defRPr/>
              </a:pPr>
              <a:t>08/08/2013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F97A7E2-4CA3-4543-89D1-3645C7CF03B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31698B-6B5E-402C-93DD-CFF447106EB8}" type="datetimeFigureOut">
              <a:rPr lang="en-GB"/>
              <a:pPr>
                <a:defRPr/>
              </a:pPr>
              <a:t>08/08/2013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56286B1-3C86-46C9-B870-F01E4CC6A6E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Titelstijl van model bewerken</a:t>
            </a:r>
            <a:endParaRPr lang="en-GB"/>
          </a:p>
        </p:txBody>
      </p:sp>
      <p:sp>
        <p:nvSpPr>
          <p:cNvPr id="1027"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en-GB"/>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F0A0617D-F0BE-4916-9D03-C570EC87BA09}" type="datetimeFigureOut">
              <a:rPr lang="en-GB"/>
              <a:pPr>
                <a:defRPr/>
              </a:pPr>
              <a:t>08/08/2013</a:t>
            </a:fld>
            <a:endParaRPr lang="en-GB"/>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4C7C05C-62A0-4825-9094-EF02F08D3C1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p:titleStyle>
    <p:bodyStyle>
      <a:lvl1pPr marL="342900" indent="-342900" algn="l" rtl="0" fontAlgn="base">
        <a:spcBef>
          <a:spcPct val="20000"/>
        </a:spcBef>
        <a:spcAft>
          <a:spcPct val="0"/>
        </a:spcAft>
        <a:buFont typeface="Arial" pitchFamily="8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fontAlgn="base">
        <a:spcBef>
          <a:spcPct val="20000"/>
        </a:spcBef>
        <a:spcAft>
          <a:spcPct val="0"/>
        </a:spcAft>
        <a:buFont typeface="Arial" pitchFamily="84" charset="0"/>
        <a:buChar char="–"/>
        <a:defRPr sz="2800" kern="1200">
          <a:solidFill>
            <a:schemeClr val="tx1"/>
          </a:solidFill>
          <a:latin typeface="+mn-lt"/>
          <a:ea typeface="ＭＳ Ｐゴシック" pitchFamily="84" charset="-128"/>
          <a:cs typeface="+mn-cs"/>
        </a:defRPr>
      </a:lvl2pPr>
      <a:lvl3pPr marL="1143000" indent="-228600" algn="l" rtl="0" fontAlgn="base">
        <a:spcBef>
          <a:spcPct val="20000"/>
        </a:spcBef>
        <a:spcAft>
          <a:spcPct val="0"/>
        </a:spcAft>
        <a:buFont typeface="Arial" pitchFamily="84" charset="0"/>
        <a:buChar char="•"/>
        <a:defRPr sz="2400" kern="1200">
          <a:solidFill>
            <a:schemeClr val="tx1"/>
          </a:solidFill>
          <a:latin typeface="+mn-lt"/>
          <a:ea typeface="ＭＳ Ｐゴシック" pitchFamily="84" charset="-128"/>
          <a:cs typeface="+mn-cs"/>
        </a:defRPr>
      </a:lvl3pPr>
      <a:lvl4pPr marL="1600200" indent="-228600" algn="l" rtl="0" fontAlgn="base">
        <a:spcBef>
          <a:spcPct val="20000"/>
        </a:spcBef>
        <a:spcAft>
          <a:spcPct val="0"/>
        </a:spcAft>
        <a:buFont typeface="Arial" pitchFamily="84" charset="0"/>
        <a:buChar char="–"/>
        <a:defRPr sz="2000" kern="1200">
          <a:solidFill>
            <a:schemeClr val="tx1"/>
          </a:solidFill>
          <a:latin typeface="+mn-lt"/>
          <a:ea typeface="ＭＳ Ｐゴシック" pitchFamily="84" charset="-128"/>
          <a:cs typeface="+mn-cs"/>
        </a:defRPr>
      </a:lvl4pPr>
      <a:lvl5pPr marL="2057400" indent="-228600" algn="l" rtl="0" fontAlgn="base">
        <a:spcBef>
          <a:spcPct val="20000"/>
        </a:spcBef>
        <a:spcAft>
          <a:spcPct val="0"/>
        </a:spcAft>
        <a:buFont typeface="Arial" pitchFamily="84"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w.a.m.v.overveld@tue.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v.a.j.borghuis@tue.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8.wdp"/><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jpeg"/><Relationship Id="rId5" Type="http://schemas.microsoft.com/office/2007/relationships/hdphoto" Target="../media/hdphoto7.wdp"/><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microsoft.com/office/2007/relationships/hdphoto" Target="../media/hdphoto9.wdp"/><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www.sailwx.info/shiptrack/" TargetMode="External"/><Relationship Id="rId5" Type="http://schemas.openxmlformats.org/officeDocument/2006/relationships/image" Target="../media/image2.jpeg"/><Relationship Id="rId4" Type="http://schemas.microsoft.com/office/2007/relationships/hdphoto" Target="../media/hdphoto10.wdp"/></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3.wdp"/><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2.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9.jpeg"/><Relationship Id="rId4" Type="http://schemas.openxmlformats.org/officeDocument/2006/relationships/image" Target="../media/image8.jpeg"/><Relationship Id="rId9"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1598613"/>
            <a:ext cx="7772400" cy="1101725"/>
          </a:xfrm>
        </p:spPr>
        <p:txBody>
          <a:bodyPr/>
          <a:lstStyle/>
          <a:p>
            <a:r>
              <a:rPr lang="en-GB" smtClean="0"/>
              <a:t>A core Course on Modeling</a:t>
            </a:r>
          </a:p>
        </p:txBody>
      </p:sp>
      <p:sp>
        <p:nvSpPr>
          <p:cNvPr id="3" name="Subtitle 2"/>
          <p:cNvSpPr>
            <a:spLocks noGrp="1"/>
          </p:cNvSpPr>
          <p:nvPr>
            <p:ph type="subTitle" idx="1"/>
          </p:nvPr>
        </p:nvSpPr>
        <p:spPr>
          <a:xfrm>
            <a:off x="1371600" y="2914650"/>
            <a:ext cx="6400800" cy="2228850"/>
          </a:xfrm>
        </p:spPr>
        <p:txBody>
          <a:bodyPr rtlCol="0">
            <a:normAutofit/>
          </a:bodyPr>
          <a:lstStyle/>
          <a:p>
            <a:pPr fontAlgn="auto">
              <a:spcAft>
                <a:spcPts val="0"/>
              </a:spcAft>
              <a:buFont typeface="Arial" pitchFamily="34" charset="0"/>
              <a:buNone/>
              <a:defRPr/>
            </a:pPr>
            <a:r>
              <a:rPr lang="nl-NL" sz="1600" dirty="0" err="1">
                <a:ea typeface="+mn-ea"/>
                <a:cs typeface="+mn-cs"/>
              </a:rPr>
              <a:t>Introduction</a:t>
            </a:r>
            <a:r>
              <a:rPr lang="nl-NL" sz="1600" dirty="0">
                <a:ea typeface="+mn-ea"/>
                <a:cs typeface="+mn-cs"/>
              </a:rPr>
              <a:t> </a:t>
            </a:r>
            <a:r>
              <a:rPr lang="nl-NL" sz="1600" dirty="0" err="1">
                <a:ea typeface="+mn-ea"/>
                <a:cs typeface="+mn-cs"/>
              </a:rPr>
              <a:t>to</a:t>
            </a:r>
            <a:r>
              <a:rPr lang="nl-NL" sz="1600" dirty="0">
                <a:ea typeface="+mn-ea"/>
                <a:cs typeface="+mn-cs"/>
              </a:rPr>
              <a:t> Modeling</a:t>
            </a:r>
          </a:p>
          <a:p>
            <a:pPr fontAlgn="auto">
              <a:spcAft>
                <a:spcPts val="0"/>
              </a:spcAft>
              <a:buFont typeface="Arial" pitchFamily="34" charset="0"/>
              <a:buNone/>
              <a:defRPr/>
            </a:pPr>
            <a:r>
              <a:rPr lang="nl-NL" sz="1600" dirty="0">
                <a:ea typeface="+mn-ea"/>
                <a:cs typeface="+mn-cs"/>
              </a:rPr>
              <a:t>0LAB0 0LBB0 0LCB0 </a:t>
            </a:r>
            <a:r>
              <a:rPr lang="nl-NL" sz="1600" dirty="0" smtClean="0">
                <a:ea typeface="+mn-ea"/>
                <a:cs typeface="+mn-cs"/>
              </a:rPr>
              <a:t>0LDB0</a:t>
            </a:r>
          </a:p>
          <a:p>
            <a:pPr fontAlgn="auto">
              <a:spcAft>
                <a:spcPts val="0"/>
              </a:spcAft>
              <a:buFont typeface="Arial" pitchFamily="34" charset="0"/>
              <a:buNone/>
              <a:defRPr/>
            </a:pPr>
            <a:r>
              <a:rPr lang="nl-NL" sz="1600" dirty="0" smtClean="0">
                <a:ea typeface="+mn-ea"/>
                <a:cs typeface="+mn-cs"/>
                <a:hlinkClick r:id="rId3"/>
              </a:rPr>
              <a:t>c.w.a.m.v.overveld@tue.nl</a:t>
            </a:r>
            <a:endParaRPr lang="nl-NL" sz="1600" dirty="0">
              <a:ea typeface="+mn-ea"/>
              <a:cs typeface="+mn-cs"/>
            </a:endParaRPr>
          </a:p>
          <a:p>
            <a:pPr fontAlgn="auto">
              <a:spcAft>
                <a:spcPts val="0"/>
              </a:spcAft>
              <a:buFont typeface="Arial" pitchFamily="34" charset="0"/>
              <a:buNone/>
              <a:defRPr/>
            </a:pPr>
            <a:r>
              <a:rPr lang="nl-NL" sz="1600" dirty="0" smtClean="0">
                <a:ea typeface="+mn-ea"/>
                <a:cs typeface="+mn-cs"/>
                <a:hlinkClick r:id="rId4"/>
              </a:rPr>
              <a:t>v.a.j.borghuis@tue.nl</a:t>
            </a:r>
            <a:r>
              <a:rPr lang="nl-NL" sz="1600" dirty="0" smtClean="0">
                <a:ea typeface="+mn-ea"/>
                <a:cs typeface="+mn-cs"/>
              </a:rPr>
              <a:t> </a:t>
            </a:r>
          </a:p>
          <a:p>
            <a:pPr fontAlgn="auto">
              <a:spcAft>
                <a:spcPts val="0"/>
              </a:spcAft>
              <a:buFont typeface="Arial" pitchFamily="34" charset="0"/>
              <a:buNone/>
              <a:defRPr/>
            </a:pPr>
            <a:endParaRPr lang="nl-NL" sz="1600" dirty="0">
              <a:ea typeface="+mn-ea"/>
              <a:cs typeface="+mn-cs"/>
            </a:endParaRPr>
          </a:p>
          <a:p>
            <a:pPr fontAlgn="auto">
              <a:spcAft>
                <a:spcPts val="0"/>
              </a:spcAft>
              <a:buFont typeface="Arial" pitchFamily="34" charset="0"/>
              <a:buNone/>
              <a:defRPr/>
            </a:pPr>
            <a:r>
              <a:rPr lang="nl-NL" sz="1600" dirty="0" smtClean="0">
                <a:ea typeface="+mn-ea"/>
                <a:cs typeface="+mn-cs"/>
              </a:rPr>
              <a:t>S.4</a:t>
            </a:r>
            <a:endParaRPr lang="en-US" sz="1600" dirty="0">
              <a:ea typeface="+mn-ea"/>
              <a:cs typeface="+mn-cs"/>
            </a:endParaRPr>
          </a:p>
          <a:p>
            <a:pPr fontAlgn="auto">
              <a:spcAft>
                <a:spcPts val="0"/>
              </a:spcAft>
              <a:buFont typeface="Arial" pitchFamily="34" charset="0"/>
              <a:buNone/>
              <a:defRPr/>
            </a:pPr>
            <a:endParaRPr lang="nl-NL" dirty="0">
              <a:ea typeface="+mn-ea"/>
              <a:cs typeface="+mn-cs"/>
            </a:endParaRPr>
          </a:p>
          <a:p>
            <a:pPr fontAlgn="auto">
              <a:spcAft>
                <a:spcPts val="0"/>
              </a:spcAft>
              <a:buFont typeface="Arial" pitchFamily="34" charset="0"/>
              <a:buNone/>
              <a:defRPr/>
            </a:pPr>
            <a:endParaRPr lang="en-GB" dirty="0">
              <a:ea typeface="+mn-ea"/>
              <a:cs typeface="+mn-cs"/>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01" name="Groep 9"/>
          <p:cNvGrpSpPr>
            <a:grpSpLocks/>
          </p:cNvGrpSpPr>
          <p:nvPr/>
        </p:nvGrpSpPr>
        <p:grpSpPr bwMode="auto">
          <a:xfrm>
            <a:off x="6615113" y="4217988"/>
            <a:ext cx="1516062" cy="696912"/>
            <a:chOff x="6615066" y="4217868"/>
            <a:chExt cx="1516652" cy="697693"/>
          </a:xfrm>
        </p:grpSpPr>
        <p:pic>
          <p:nvPicPr>
            <p:cNvPr id="4" name="Afbeelding 3"/>
            <p:cNvPicPr>
              <a:picLocks noChangeAspect="1"/>
            </p:cNvPicPr>
            <p:nvPr/>
          </p:nvPicPr>
          <p:blipFill>
            <a:blip r:embed="rId3" cstate="print">
              <a:extLst/>
            </a:blip>
            <a:stretch>
              <a:fillRect/>
            </a:stretch>
          </p:blipFill>
          <p:spPr>
            <a:xfrm>
              <a:off x="6615066" y="4227933"/>
              <a:ext cx="1516652" cy="665535"/>
            </a:xfrm>
            <a:prstGeom prst="rect">
              <a:avLst/>
            </a:prstGeom>
            <a:effectLst>
              <a:softEdge rad="0"/>
            </a:effectLst>
          </p:spPr>
        </p:pic>
        <p:cxnSp>
          <p:nvCxnSpPr>
            <p:cNvPr id="6" name="Rechte verbindingslijn 5"/>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697" name="Slide Number Placeholder 3"/>
          <p:cNvSpPr txBox="1">
            <a:spLocks noGrp="1"/>
          </p:cNvSpPr>
          <p:nvPr/>
        </p:nvSpPr>
        <p:spPr bwMode="auto">
          <a:xfrm>
            <a:off x="8534400" y="914400"/>
            <a:ext cx="381000" cy="342900"/>
          </a:xfrm>
          <a:prstGeom prst="rect">
            <a:avLst/>
          </a:prstGeom>
          <a:noFill/>
          <a:ln w="9525">
            <a:noFill/>
            <a:miter lim="800000"/>
            <a:headEnd/>
            <a:tailEnd/>
          </a:ln>
        </p:spPr>
        <p:txBody>
          <a:bodyPr lIns="0" tIns="0" rIns="0" bIns="0" anchor="b">
            <a:prstTxWarp prst="textNoShape">
              <a:avLst/>
            </a:prstTxWarp>
          </a:bodyPr>
          <a:lstStyle/>
          <a:p>
            <a:pPr eaLnBrk="0" hangingPunct="0"/>
            <a:fld id="{F4AE23DF-CF50-4232-820F-132F9CD1AB91}" type="slidenum">
              <a:rPr lang="en-US" sz="800">
                <a:solidFill>
                  <a:schemeClr val="bg2"/>
                </a:solidFill>
              </a:rPr>
              <a:pPr eaLnBrk="0" hangingPunct="0"/>
              <a:t>10</a:t>
            </a:fld>
            <a:endParaRPr lang="en-US" sz="800">
              <a:solidFill>
                <a:schemeClr val="bg2"/>
              </a:solidFill>
            </a:endParaRPr>
          </a:p>
        </p:txBody>
      </p:sp>
      <p:pic>
        <p:nvPicPr>
          <p:cNvPr id="29699" name="Picture 2" descr="File:Pure-mathematics-formulæ-blackboard.jpg"/>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l="4795" r="12204"/>
          <a:stretch/>
        </p:blipFill>
        <p:spPr bwMode="auto">
          <a:xfrm>
            <a:off x="4133518" y="0"/>
            <a:ext cx="5026411" cy="5143500"/>
          </a:xfrm>
          <a:prstGeom prst="rect">
            <a:avLst/>
          </a:prstGeom>
          <a:noFill/>
          <a:ln w="9525">
            <a:noFill/>
            <a:miter lim="800000"/>
            <a:headEnd/>
            <a:tailEnd/>
          </a:ln>
        </p:spPr>
      </p:pic>
      <p:sp>
        <p:nvSpPr>
          <p:cNvPr id="2" name="Rechthoek 1"/>
          <p:cNvSpPr/>
          <p:nvPr/>
        </p:nvSpPr>
        <p:spPr>
          <a:xfrm>
            <a:off x="4679950" y="4948138"/>
            <a:ext cx="4572000" cy="215900"/>
          </a:xfrm>
          <a:prstGeom prst="rect">
            <a:avLst/>
          </a:prstGeom>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800" dirty="0">
                <a:solidFill>
                  <a:schemeClr val="bg1"/>
                </a:solidFill>
                <a:effectLst>
                  <a:outerShdw blurRad="38100" dist="38100" dir="2700000" algn="tl">
                    <a:srgbClr val="000000">
                      <a:alpha val="43137"/>
                    </a:srgbClr>
                  </a:outerShdw>
                </a:effectLst>
                <a:latin typeface="+mn-lt"/>
                <a:ea typeface="+mn-ea"/>
                <a:cs typeface="+mn-cs"/>
              </a:rPr>
              <a:t>http://commons.wikimedia.org/wiki/File:Pure-mathematics-formul%C3%A6-blackboard.jpg</a:t>
            </a:r>
          </a:p>
        </p:txBody>
      </p:sp>
      <p:sp>
        <p:nvSpPr>
          <p:cNvPr id="35851" name="TextBox 10"/>
          <p:cNvSpPr txBox="1">
            <a:spLocks noChangeArrowheads="1"/>
          </p:cNvSpPr>
          <p:nvPr/>
        </p:nvSpPr>
        <p:spPr bwMode="auto">
          <a:xfrm>
            <a:off x="4133519" y="857250"/>
            <a:ext cx="4925991" cy="400050"/>
          </a:xfrm>
          <a:prstGeom prst="rect">
            <a:avLst/>
          </a:prstGeom>
          <a:solidFill>
            <a:schemeClr val="tx1">
              <a:alpha val="43000"/>
            </a:schemeClr>
          </a:solidFill>
          <a:ln>
            <a:noFill/>
          </a:ln>
          <a:effectLst>
            <a:outerShdw blurRad="50800" dist="38100" dir="2700000" algn="tl" rotWithShape="0">
              <a:prstClr val="black">
                <a:alpha val="40000"/>
              </a:prstClr>
            </a:outerShdw>
          </a:effectLst>
          <a:extLst/>
        </p:spPr>
        <p:txBody>
          <a:bodyPr wrap="squar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algn="ctr" eaLnBrk="0" fontAlgn="base" hangingPunct="0">
              <a:lnSpc>
                <a:spcPct val="110000"/>
              </a:lnSpc>
              <a:spcBef>
                <a:spcPct val="0"/>
              </a:spcBef>
              <a:spcAft>
                <a:spcPct val="50000"/>
              </a:spcAft>
              <a:buClr>
                <a:schemeClr val="tx2"/>
              </a:buClr>
              <a:buChar char="•"/>
              <a:defRPr sz="2400">
                <a:solidFill>
                  <a:schemeClr val="tx1"/>
                </a:solidFill>
                <a:latin typeface="Arial" pitchFamily="34" charset="0"/>
                <a:ea typeface="ＭＳ Ｐゴシック" charset="-128"/>
              </a:defRPr>
            </a:lvl6pPr>
            <a:lvl7pPr marL="2971800" indent="-228600" algn="ctr" eaLnBrk="0" fontAlgn="base" hangingPunct="0">
              <a:lnSpc>
                <a:spcPct val="110000"/>
              </a:lnSpc>
              <a:spcBef>
                <a:spcPct val="0"/>
              </a:spcBef>
              <a:spcAft>
                <a:spcPct val="50000"/>
              </a:spcAft>
              <a:buClr>
                <a:schemeClr val="tx2"/>
              </a:buClr>
              <a:buChar char="•"/>
              <a:defRPr sz="2400">
                <a:solidFill>
                  <a:schemeClr val="tx1"/>
                </a:solidFill>
                <a:latin typeface="Arial" pitchFamily="34" charset="0"/>
                <a:ea typeface="ＭＳ Ｐゴシック" charset="-128"/>
              </a:defRPr>
            </a:lvl7pPr>
            <a:lvl8pPr marL="3429000" indent="-228600" algn="ctr" eaLnBrk="0" fontAlgn="base" hangingPunct="0">
              <a:lnSpc>
                <a:spcPct val="110000"/>
              </a:lnSpc>
              <a:spcBef>
                <a:spcPct val="0"/>
              </a:spcBef>
              <a:spcAft>
                <a:spcPct val="50000"/>
              </a:spcAft>
              <a:buClr>
                <a:schemeClr val="tx2"/>
              </a:buClr>
              <a:buChar char="•"/>
              <a:defRPr sz="2400">
                <a:solidFill>
                  <a:schemeClr val="tx1"/>
                </a:solidFill>
                <a:latin typeface="Arial" pitchFamily="34" charset="0"/>
                <a:ea typeface="ＭＳ Ｐゴシック" charset="-128"/>
              </a:defRPr>
            </a:lvl8pPr>
            <a:lvl9pPr marL="3886200" indent="-228600" algn="ctr" eaLnBrk="0" fontAlgn="base" hangingPunct="0">
              <a:lnSpc>
                <a:spcPct val="110000"/>
              </a:lnSpc>
              <a:spcBef>
                <a:spcPct val="0"/>
              </a:spcBef>
              <a:spcAft>
                <a:spcPct val="50000"/>
              </a:spcAft>
              <a:buClr>
                <a:schemeClr val="tx2"/>
              </a:buClr>
              <a:buChar char="•"/>
              <a:defRPr sz="2400">
                <a:solidFill>
                  <a:schemeClr val="tx1"/>
                </a:solidFill>
                <a:latin typeface="Arial" pitchFamily="34" charset="0"/>
                <a:ea typeface="ＭＳ Ｐゴシック" charset="-128"/>
              </a:defRPr>
            </a:lvl9pPr>
          </a:lstStyle>
          <a:p>
            <a:pPr eaLnBrk="1" fontAlgn="auto" hangingPunct="1">
              <a:spcBef>
                <a:spcPts val="0"/>
              </a:spcBef>
              <a:spcAft>
                <a:spcPts val="0"/>
              </a:spcAft>
              <a:defRPr/>
            </a:pPr>
            <a:r>
              <a:rPr lang="nl-NL" sz="2000" dirty="0" smtClean="0">
                <a:solidFill>
                  <a:schemeClr val="bg1"/>
                </a:solidFill>
                <a:effectLst>
                  <a:outerShdw blurRad="38100" dist="38100" dir="2700000" algn="tl">
                    <a:srgbClr val="000000">
                      <a:alpha val="43137"/>
                    </a:srgbClr>
                  </a:outerShdw>
                </a:effectLst>
                <a:cs typeface="+mn-cs"/>
              </a:rPr>
              <a:t>          a </a:t>
            </a:r>
            <a:r>
              <a:rPr lang="nl-NL" sz="2000" dirty="0">
                <a:solidFill>
                  <a:schemeClr val="bg1"/>
                </a:solidFill>
                <a:effectLst>
                  <a:outerShdw blurRad="38100" dist="38100" dir="2700000" algn="tl">
                    <a:srgbClr val="000000">
                      <a:alpha val="43137"/>
                    </a:srgbClr>
                  </a:outerShdw>
                </a:effectLst>
                <a:cs typeface="+mn-cs"/>
              </a:rPr>
              <a:t>x b + a x c = a x (</a:t>
            </a:r>
            <a:r>
              <a:rPr lang="nl-NL" sz="2000" dirty="0" smtClean="0">
                <a:solidFill>
                  <a:schemeClr val="bg1"/>
                </a:solidFill>
                <a:effectLst>
                  <a:outerShdw blurRad="38100" dist="38100" dir="2700000" algn="tl">
                    <a:srgbClr val="000000">
                      <a:alpha val="43137"/>
                    </a:srgbClr>
                  </a:outerShdw>
                </a:effectLst>
                <a:cs typeface="+mn-cs"/>
              </a:rPr>
              <a:t>b + c</a:t>
            </a:r>
            <a:r>
              <a:rPr lang="nl-NL" sz="2000" dirty="0">
                <a:solidFill>
                  <a:schemeClr val="bg1"/>
                </a:solidFill>
                <a:effectLst>
                  <a:outerShdw blurRad="38100" dist="38100" dir="2700000" algn="tl">
                    <a:srgbClr val="000000">
                      <a:alpha val="43137"/>
                    </a:srgbClr>
                  </a:outerShdw>
                </a:effectLst>
                <a:cs typeface="+mn-cs"/>
              </a:rPr>
              <a:t>) = ?</a:t>
            </a:r>
            <a:endParaRPr lang="en-US" sz="2000" dirty="0">
              <a:solidFill>
                <a:schemeClr val="bg1"/>
              </a:solidFill>
              <a:effectLst>
                <a:outerShdw blurRad="38100" dist="38100" dir="2700000" algn="tl">
                  <a:srgbClr val="000000">
                    <a:alpha val="43137"/>
                  </a:srgbClr>
                </a:outerShdw>
              </a:effectLst>
              <a:cs typeface="+mn-cs"/>
            </a:endParaRPr>
          </a:p>
        </p:txBody>
      </p:sp>
      <p:pic>
        <p:nvPicPr>
          <p:cNvPr id="29703" name="Picture 4" descr="File:Reymerswaele Two tax collectors.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0" y="0"/>
            <a:ext cx="4133518" cy="5143500"/>
          </a:xfrm>
          <a:prstGeom prst="rect">
            <a:avLst/>
          </a:prstGeom>
          <a:noFill/>
          <a:ln w="9525">
            <a:noFill/>
            <a:miter lim="800000"/>
            <a:headEnd/>
            <a:tailEnd/>
          </a:ln>
        </p:spPr>
      </p:pic>
      <p:sp>
        <p:nvSpPr>
          <p:cNvPr id="35850" name="TextBox 9"/>
          <p:cNvSpPr txBox="1">
            <a:spLocks noChangeArrowheads="1"/>
          </p:cNvSpPr>
          <p:nvPr/>
        </p:nvSpPr>
        <p:spPr bwMode="auto">
          <a:xfrm>
            <a:off x="45153" y="853534"/>
            <a:ext cx="4088366" cy="400050"/>
          </a:xfrm>
          <a:prstGeom prst="rect">
            <a:avLst/>
          </a:prstGeom>
          <a:solidFill>
            <a:schemeClr val="tx1">
              <a:alpha val="43000"/>
            </a:schemeClr>
          </a:solidFill>
          <a:ln>
            <a:noFill/>
          </a:ln>
          <a:effectLst>
            <a:outerShdw blurRad="50800" dist="38100" dir="2700000" algn="tl" rotWithShape="0">
              <a:prstClr val="black">
                <a:alpha val="40000"/>
              </a:prstClr>
            </a:outerShdw>
          </a:effectLst>
          <a:extLst/>
        </p:spPr>
        <p:txBody>
          <a:bodyPr wrap="squar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algn="ctr" eaLnBrk="0" fontAlgn="base" hangingPunct="0">
              <a:lnSpc>
                <a:spcPct val="110000"/>
              </a:lnSpc>
              <a:spcBef>
                <a:spcPct val="0"/>
              </a:spcBef>
              <a:spcAft>
                <a:spcPct val="50000"/>
              </a:spcAft>
              <a:buClr>
                <a:schemeClr val="tx2"/>
              </a:buClr>
              <a:buChar char="•"/>
              <a:defRPr sz="2400">
                <a:solidFill>
                  <a:schemeClr val="tx1"/>
                </a:solidFill>
                <a:latin typeface="Arial" pitchFamily="34" charset="0"/>
                <a:ea typeface="ＭＳ Ｐゴシック" charset="-128"/>
              </a:defRPr>
            </a:lvl6pPr>
            <a:lvl7pPr marL="2971800" indent="-228600" algn="ctr" eaLnBrk="0" fontAlgn="base" hangingPunct="0">
              <a:lnSpc>
                <a:spcPct val="110000"/>
              </a:lnSpc>
              <a:spcBef>
                <a:spcPct val="0"/>
              </a:spcBef>
              <a:spcAft>
                <a:spcPct val="50000"/>
              </a:spcAft>
              <a:buClr>
                <a:schemeClr val="tx2"/>
              </a:buClr>
              <a:buChar char="•"/>
              <a:defRPr sz="2400">
                <a:solidFill>
                  <a:schemeClr val="tx1"/>
                </a:solidFill>
                <a:latin typeface="Arial" pitchFamily="34" charset="0"/>
                <a:ea typeface="ＭＳ Ｐゴシック" charset="-128"/>
              </a:defRPr>
            </a:lvl7pPr>
            <a:lvl8pPr marL="3429000" indent="-228600" algn="ctr" eaLnBrk="0" fontAlgn="base" hangingPunct="0">
              <a:lnSpc>
                <a:spcPct val="110000"/>
              </a:lnSpc>
              <a:spcBef>
                <a:spcPct val="0"/>
              </a:spcBef>
              <a:spcAft>
                <a:spcPct val="50000"/>
              </a:spcAft>
              <a:buClr>
                <a:schemeClr val="tx2"/>
              </a:buClr>
              <a:buChar char="•"/>
              <a:defRPr sz="2400">
                <a:solidFill>
                  <a:schemeClr val="tx1"/>
                </a:solidFill>
                <a:latin typeface="Arial" pitchFamily="34" charset="0"/>
                <a:ea typeface="ＭＳ Ｐゴシック" charset="-128"/>
              </a:defRPr>
            </a:lvl8pPr>
            <a:lvl9pPr marL="3886200" indent="-228600" algn="ctr" eaLnBrk="0" fontAlgn="base" hangingPunct="0">
              <a:lnSpc>
                <a:spcPct val="110000"/>
              </a:lnSpc>
              <a:spcBef>
                <a:spcPct val="0"/>
              </a:spcBef>
              <a:spcAft>
                <a:spcPct val="50000"/>
              </a:spcAft>
              <a:buClr>
                <a:schemeClr val="tx2"/>
              </a:buClr>
              <a:buChar char="•"/>
              <a:defRPr sz="2400">
                <a:solidFill>
                  <a:schemeClr val="tx1"/>
                </a:solidFill>
                <a:latin typeface="Arial" pitchFamily="34" charset="0"/>
                <a:ea typeface="ＭＳ Ｐゴシック" charset="-128"/>
              </a:defRPr>
            </a:lvl9pPr>
          </a:lstStyle>
          <a:p>
            <a:pPr eaLnBrk="1" fontAlgn="auto" hangingPunct="1">
              <a:spcBef>
                <a:spcPts val="0"/>
              </a:spcBef>
              <a:spcAft>
                <a:spcPts val="0"/>
              </a:spcAft>
              <a:defRPr/>
            </a:pPr>
            <a:r>
              <a:rPr lang="nl-NL" sz="2000" dirty="0" smtClean="0">
                <a:solidFill>
                  <a:schemeClr val="bg1"/>
                </a:solidFill>
                <a:effectLst>
                  <a:outerShdw blurRad="38100" dist="38100" dir="2700000" algn="tl">
                    <a:srgbClr val="000000">
                      <a:alpha val="43137"/>
                    </a:srgbClr>
                  </a:outerShdw>
                </a:effectLst>
                <a:cs typeface="+mn-cs"/>
              </a:rPr>
              <a:t>      3 x 5 </a:t>
            </a:r>
            <a:r>
              <a:rPr lang="nl-NL" sz="2000" dirty="0">
                <a:solidFill>
                  <a:schemeClr val="bg1"/>
                </a:solidFill>
                <a:effectLst>
                  <a:outerShdw blurRad="38100" dist="38100" dir="2700000" algn="tl">
                    <a:srgbClr val="000000">
                      <a:alpha val="43137"/>
                    </a:srgbClr>
                  </a:outerShdw>
                </a:effectLst>
                <a:cs typeface="+mn-cs"/>
              </a:rPr>
              <a:t>+ </a:t>
            </a:r>
            <a:r>
              <a:rPr lang="nl-NL" sz="2000" dirty="0" smtClean="0">
                <a:solidFill>
                  <a:schemeClr val="bg1"/>
                </a:solidFill>
                <a:effectLst>
                  <a:outerShdw blurRad="38100" dist="38100" dir="2700000" algn="tl">
                    <a:srgbClr val="000000">
                      <a:alpha val="43137"/>
                    </a:srgbClr>
                  </a:outerShdw>
                </a:effectLst>
                <a:cs typeface="+mn-cs"/>
              </a:rPr>
              <a:t>3 x 6 </a:t>
            </a:r>
            <a:r>
              <a:rPr lang="nl-NL" sz="2000" dirty="0">
                <a:solidFill>
                  <a:schemeClr val="bg1"/>
                </a:solidFill>
                <a:effectLst>
                  <a:outerShdw blurRad="38100" dist="38100" dir="2700000" algn="tl">
                    <a:srgbClr val="000000">
                      <a:alpha val="43137"/>
                    </a:srgbClr>
                  </a:outerShdw>
                </a:effectLst>
                <a:cs typeface="+mn-cs"/>
              </a:rPr>
              <a:t>= </a:t>
            </a:r>
            <a:r>
              <a:rPr lang="nl-NL" sz="2000" dirty="0" smtClean="0">
                <a:solidFill>
                  <a:schemeClr val="bg1"/>
                </a:solidFill>
                <a:effectLst>
                  <a:outerShdw blurRad="38100" dist="38100" dir="2700000" algn="tl">
                    <a:srgbClr val="000000">
                      <a:alpha val="43137"/>
                    </a:srgbClr>
                  </a:outerShdw>
                </a:effectLst>
                <a:cs typeface="+mn-cs"/>
              </a:rPr>
              <a:t>3 x (5 + 6</a:t>
            </a:r>
            <a:r>
              <a:rPr lang="nl-NL" sz="2000" dirty="0">
                <a:solidFill>
                  <a:schemeClr val="bg1"/>
                </a:solidFill>
                <a:effectLst>
                  <a:outerShdw blurRad="38100" dist="38100" dir="2700000" algn="tl">
                    <a:srgbClr val="000000">
                      <a:alpha val="43137"/>
                    </a:srgbClr>
                  </a:outerShdw>
                </a:effectLst>
                <a:cs typeface="+mn-cs"/>
              </a:rPr>
              <a:t>) = 33</a:t>
            </a:r>
            <a:endParaRPr lang="en-US" sz="2000" dirty="0">
              <a:solidFill>
                <a:schemeClr val="bg1"/>
              </a:solidFill>
              <a:effectLst>
                <a:outerShdw blurRad="38100" dist="38100" dir="2700000" algn="tl">
                  <a:srgbClr val="000000">
                    <a:alpha val="43137"/>
                  </a:srgbClr>
                </a:outerShdw>
              </a:effectLst>
              <a:cs typeface="+mn-cs"/>
            </a:endParaRPr>
          </a:p>
        </p:txBody>
      </p:sp>
      <p:sp>
        <p:nvSpPr>
          <p:cNvPr id="11" name="Rechthoek 10"/>
          <p:cNvSpPr/>
          <p:nvPr/>
        </p:nvSpPr>
        <p:spPr>
          <a:xfrm>
            <a:off x="107504" y="4948238"/>
            <a:ext cx="4572000" cy="215900"/>
          </a:xfrm>
          <a:prstGeom prst="rect">
            <a:avLst/>
          </a:prstGeom>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800" dirty="0">
                <a:solidFill>
                  <a:schemeClr val="bg1"/>
                </a:solidFill>
                <a:effectLst>
                  <a:outerShdw blurRad="38100" dist="38100" dir="2700000" algn="tl">
                    <a:srgbClr val="000000">
                      <a:alpha val="43137"/>
                    </a:srgbClr>
                  </a:outerShdw>
                </a:effectLst>
                <a:latin typeface="+mn-lt"/>
                <a:ea typeface="+mn-ea"/>
                <a:cs typeface="+mn-cs"/>
              </a:rPr>
              <a:t>http://commons.wikimedia.org/wiki/File:Reymerswaele_Two_tax_collectors.jpg</a:t>
            </a:r>
          </a:p>
        </p:txBody>
      </p:sp>
      <p:sp>
        <p:nvSpPr>
          <p:cNvPr id="13" name="Rectangle 4"/>
          <p:cNvSpPr>
            <a:spLocks noChangeArrowheads="1"/>
          </p:cNvSpPr>
          <p:nvPr/>
        </p:nvSpPr>
        <p:spPr bwMode="auto">
          <a:xfrm>
            <a:off x="194400" y="194400"/>
            <a:ext cx="8388350" cy="377825"/>
          </a:xfrm>
          <a:prstGeom prst="rect">
            <a:avLst/>
          </a:prstGeom>
          <a:noFill/>
          <a:ln w="9525">
            <a:noFill/>
            <a:miter lim="800000"/>
            <a:headEnd/>
            <a:tailEnd/>
          </a:ln>
        </p:spPr>
        <p:txBody>
          <a:bodyPr lIns="0" tIns="0" rIns="0" bIns="0" anchor="ctr">
            <a:prstTxWarp prst="textNoShape">
              <a:avLst/>
            </a:prstTxWarp>
          </a:bodyPr>
          <a:lstStyle/>
          <a:p>
            <a:pPr>
              <a:buFont typeface="Times" pitchFamily="84" charset="0"/>
              <a:buNone/>
            </a:pPr>
            <a:r>
              <a:rPr lang="nl-NL" sz="2400" dirty="0" err="1" smtClean="0">
                <a:solidFill>
                  <a:schemeClr val="bg1"/>
                </a:solidFill>
                <a:effectLst>
                  <a:outerShdw blurRad="38100" dist="38100" dir="2700000" algn="tl">
                    <a:srgbClr val="000000">
                      <a:alpha val="43137"/>
                    </a:srgbClr>
                  </a:outerShdw>
                </a:effectLst>
                <a:latin typeface="Calibri" pitchFamily="84" charset="0"/>
              </a:rPr>
              <a:t>numerical</a:t>
            </a:r>
            <a:r>
              <a:rPr lang="nl-NL" sz="2400" dirty="0" smtClean="0">
                <a:solidFill>
                  <a:schemeClr val="bg1"/>
                </a:solidFill>
                <a:effectLst>
                  <a:outerShdw blurRad="38100" dist="38100" dir="2700000" algn="tl">
                    <a:srgbClr val="000000">
                      <a:alpha val="43137"/>
                    </a:srgbClr>
                  </a:outerShdw>
                </a:effectLst>
                <a:latin typeface="Calibri" pitchFamily="84" charset="0"/>
              </a:rPr>
              <a:t> / </a:t>
            </a:r>
            <a:r>
              <a:rPr lang="nl-NL" sz="2400" dirty="0" err="1" smtClean="0">
                <a:solidFill>
                  <a:schemeClr val="bg1"/>
                </a:solidFill>
                <a:effectLst>
                  <a:outerShdw blurRad="38100" dist="38100" dir="2700000" algn="tl">
                    <a:srgbClr val="000000">
                      <a:alpha val="43137"/>
                    </a:srgbClr>
                  </a:outerShdw>
                </a:effectLst>
                <a:latin typeface="Calibri" pitchFamily="84" charset="0"/>
              </a:rPr>
              <a:t>symbolical</a:t>
            </a:r>
            <a:r>
              <a:rPr lang="nl-NL" sz="2400" dirty="0" smtClean="0">
                <a:solidFill>
                  <a:schemeClr val="bg1"/>
                </a:solidFill>
                <a:effectLst>
                  <a:outerShdw blurRad="38100" dist="38100" dir="2700000" algn="tl">
                    <a:srgbClr val="000000">
                      <a:alpha val="43137"/>
                    </a:srgbClr>
                  </a:outerShdw>
                </a:effectLst>
                <a:latin typeface="Calibri" pitchFamily="84" charset="0"/>
              </a:rPr>
              <a:t> </a:t>
            </a:r>
            <a:endParaRPr lang="nl-NL" sz="2400" dirty="0">
              <a:solidFill>
                <a:schemeClr val="bg1"/>
              </a:solidFill>
              <a:effectLst>
                <a:outerShdw blurRad="38100" dist="38100" dir="2700000" algn="tl">
                  <a:srgbClr val="000000">
                    <a:alpha val="43137"/>
                  </a:srgbClr>
                </a:outerShdw>
              </a:effectLst>
              <a:latin typeface="Calibri" pitchFamily="84" charset="0"/>
              <a:sym typeface="Wingdings" pitchFamily="84" charset="2"/>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01" name="Groep 9"/>
          <p:cNvGrpSpPr>
            <a:grpSpLocks/>
          </p:cNvGrpSpPr>
          <p:nvPr/>
        </p:nvGrpSpPr>
        <p:grpSpPr bwMode="auto">
          <a:xfrm>
            <a:off x="6615113" y="4217988"/>
            <a:ext cx="1516062" cy="696912"/>
            <a:chOff x="6615066" y="4217868"/>
            <a:chExt cx="1516652" cy="697693"/>
          </a:xfrm>
        </p:grpSpPr>
        <p:pic>
          <p:nvPicPr>
            <p:cNvPr id="4" name="Afbeelding 3"/>
            <p:cNvPicPr>
              <a:picLocks noChangeAspect="1"/>
            </p:cNvPicPr>
            <p:nvPr/>
          </p:nvPicPr>
          <p:blipFill>
            <a:blip r:embed="rId3" cstate="print">
              <a:extLst/>
            </a:blip>
            <a:stretch>
              <a:fillRect/>
            </a:stretch>
          </p:blipFill>
          <p:spPr>
            <a:xfrm>
              <a:off x="6615066" y="4227933"/>
              <a:ext cx="1516652" cy="665535"/>
            </a:xfrm>
            <a:prstGeom prst="rect">
              <a:avLst/>
            </a:prstGeom>
            <a:effectLst>
              <a:softEdge rad="0"/>
            </a:effectLst>
          </p:spPr>
        </p:pic>
        <p:cxnSp>
          <p:nvCxnSpPr>
            <p:cNvPr id="6" name="Rechte verbindingslijn 5"/>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697" name="Slide Number Placeholder 3"/>
          <p:cNvSpPr txBox="1">
            <a:spLocks noGrp="1"/>
          </p:cNvSpPr>
          <p:nvPr/>
        </p:nvSpPr>
        <p:spPr bwMode="auto">
          <a:xfrm>
            <a:off x="8534400" y="914400"/>
            <a:ext cx="381000" cy="342900"/>
          </a:xfrm>
          <a:prstGeom prst="rect">
            <a:avLst/>
          </a:prstGeom>
          <a:noFill/>
          <a:ln w="9525">
            <a:noFill/>
            <a:miter lim="800000"/>
            <a:headEnd/>
            <a:tailEnd/>
          </a:ln>
        </p:spPr>
        <p:txBody>
          <a:bodyPr lIns="0" tIns="0" rIns="0" bIns="0" anchor="b">
            <a:prstTxWarp prst="textNoShape">
              <a:avLst/>
            </a:prstTxWarp>
          </a:bodyPr>
          <a:lstStyle/>
          <a:p>
            <a:pPr eaLnBrk="0" hangingPunct="0"/>
            <a:fld id="{F4AE23DF-CF50-4232-820F-132F9CD1AB91}" type="slidenum">
              <a:rPr lang="en-US" sz="800">
                <a:solidFill>
                  <a:schemeClr val="bg2"/>
                </a:solidFill>
              </a:rPr>
              <a:pPr eaLnBrk="0" hangingPunct="0"/>
              <a:t>11</a:t>
            </a:fld>
            <a:endParaRPr lang="en-US" sz="800">
              <a:solidFill>
                <a:schemeClr val="bg2"/>
              </a:solidFill>
            </a:endParaRPr>
          </a:p>
        </p:txBody>
      </p:sp>
      <p:pic>
        <p:nvPicPr>
          <p:cNvPr id="29699" name="Picture 2" descr="File:Pure-mathematics-formulæ-blackboard.jpg"/>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l="4795" r="12204"/>
          <a:stretch/>
        </p:blipFill>
        <p:spPr bwMode="auto">
          <a:xfrm>
            <a:off x="4133518" y="0"/>
            <a:ext cx="5026411" cy="5143500"/>
          </a:xfrm>
          <a:prstGeom prst="rect">
            <a:avLst/>
          </a:prstGeom>
          <a:noFill/>
          <a:ln w="9525">
            <a:noFill/>
            <a:miter lim="800000"/>
            <a:headEnd/>
            <a:tailEnd/>
          </a:ln>
        </p:spPr>
      </p:pic>
      <p:sp>
        <p:nvSpPr>
          <p:cNvPr id="2" name="Rechthoek 1"/>
          <p:cNvSpPr/>
          <p:nvPr/>
        </p:nvSpPr>
        <p:spPr>
          <a:xfrm>
            <a:off x="4679950" y="4948138"/>
            <a:ext cx="4572000" cy="215900"/>
          </a:xfrm>
          <a:prstGeom prst="rect">
            <a:avLst/>
          </a:prstGeom>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800" dirty="0">
                <a:solidFill>
                  <a:schemeClr val="bg1"/>
                </a:solidFill>
                <a:effectLst>
                  <a:outerShdw blurRad="38100" dist="38100" dir="2700000" algn="tl">
                    <a:srgbClr val="000000">
                      <a:alpha val="43137"/>
                    </a:srgbClr>
                  </a:outerShdw>
                </a:effectLst>
                <a:latin typeface="+mn-lt"/>
                <a:ea typeface="+mn-ea"/>
                <a:cs typeface="+mn-cs"/>
              </a:rPr>
              <a:t>http://commons.wikimedia.org/wiki/File:Pure-mathematics-formul%C3%A6-blackboard.jpg</a:t>
            </a:r>
          </a:p>
        </p:txBody>
      </p:sp>
      <p:sp>
        <p:nvSpPr>
          <p:cNvPr id="35851" name="TextBox 10"/>
          <p:cNvSpPr txBox="1">
            <a:spLocks noChangeArrowheads="1"/>
          </p:cNvSpPr>
          <p:nvPr/>
        </p:nvSpPr>
        <p:spPr bwMode="auto">
          <a:xfrm>
            <a:off x="4133519" y="857250"/>
            <a:ext cx="4925991" cy="400050"/>
          </a:xfrm>
          <a:prstGeom prst="rect">
            <a:avLst/>
          </a:prstGeom>
          <a:solidFill>
            <a:schemeClr val="tx1">
              <a:alpha val="43000"/>
            </a:schemeClr>
          </a:solidFill>
          <a:ln>
            <a:noFill/>
          </a:ln>
          <a:effectLst>
            <a:outerShdw blurRad="50800" dist="38100" dir="2700000" algn="tl" rotWithShape="0">
              <a:prstClr val="black">
                <a:alpha val="40000"/>
              </a:prstClr>
            </a:outerShdw>
          </a:effectLst>
          <a:extLst/>
        </p:spPr>
        <p:txBody>
          <a:bodyPr wrap="squar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algn="ctr" eaLnBrk="0" fontAlgn="base" hangingPunct="0">
              <a:lnSpc>
                <a:spcPct val="110000"/>
              </a:lnSpc>
              <a:spcBef>
                <a:spcPct val="0"/>
              </a:spcBef>
              <a:spcAft>
                <a:spcPct val="50000"/>
              </a:spcAft>
              <a:buClr>
                <a:schemeClr val="tx2"/>
              </a:buClr>
              <a:buChar char="•"/>
              <a:defRPr sz="2400">
                <a:solidFill>
                  <a:schemeClr val="tx1"/>
                </a:solidFill>
                <a:latin typeface="Arial" pitchFamily="34" charset="0"/>
                <a:ea typeface="ＭＳ Ｐゴシック" charset="-128"/>
              </a:defRPr>
            </a:lvl6pPr>
            <a:lvl7pPr marL="2971800" indent="-228600" algn="ctr" eaLnBrk="0" fontAlgn="base" hangingPunct="0">
              <a:lnSpc>
                <a:spcPct val="110000"/>
              </a:lnSpc>
              <a:spcBef>
                <a:spcPct val="0"/>
              </a:spcBef>
              <a:spcAft>
                <a:spcPct val="50000"/>
              </a:spcAft>
              <a:buClr>
                <a:schemeClr val="tx2"/>
              </a:buClr>
              <a:buChar char="•"/>
              <a:defRPr sz="2400">
                <a:solidFill>
                  <a:schemeClr val="tx1"/>
                </a:solidFill>
                <a:latin typeface="Arial" pitchFamily="34" charset="0"/>
                <a:ea typeface="ＭＳ Ｐゴシック" charset="-128"/>
              </a:defRPr>
            </a:lvl7pPr>
            <a:lvl8pPr marL="3429000" indent="-228600" algn="ctr" eaLnBrk="0" fontAlgn="base" hangingPunct="0">
              <a:lnSpc>
                <a:spcPct val="110000"/>
              </a:lnSpc>
              <a:spcBef>
                <a:spcPct val="0"/>
              </a:spcBef>
              <a:spcAft>
                <a:spcPct val="50000"/>
              </a:spcAft>
              <a:buClr>
                <a:schemeClr val="tx2"/>
              </a:buClr>
              <a:buChar char="•"/>
              <a:defRPr sz="2400">
                <a:solidFill>
                  <a:schemeClr val="tx1"/>
                </a:solidFill>
                <a:latin typeface="Arial" pitchFamily="34" charset="0"/>
                <a:ea typeface="ＭＳ Ｐゴシック" charset="-128"/>
              </a:defRPr>
            </a:lvl8pPr>
            <a:lvl9pPr marL="3886200" indent="-228600" algn="ctr" eaLnBrk="0" fontAlgn="base" hangingPunct="0">
              <a:lnSpc>
                <a:spcPct val="110000"/>
              </a:lnSpc>
              <a:spcBef>
                <a:spcPct val="0"/>
              </a:spcBef>
              <a:spcAft>
                <a:spcPct val="50000"/>
              </a:spcAft>
              <a:buClr>
                <a:schemeClr val="tx2"/>
              </a:buClr>
              <a:buChar char="•"/>
              <a:defRPr sz="2400">
                <a:solidFill>
                  <a:schemeClr val="tx1"/>
                </a:solidFill>
                <a:latin typeface="Arial" pitchFamily="34" charset="0"/>
                <a:ea typeface="ＭＳ Ｐゴシック" charset="-128"/>
              </a:defRPr>
            </a:lvl9pPr>
          </a:lstStyle>
          <a:p>
            <a:pPr eaLnBrk="1" fontAlgn="auto" hangingPunct="1">
              <a:spcBef>
                <a:spcPts val="0"/>
              </a:spcBef>
              <a:spcAft>
                <a:spcPts val="0"/>
              </a:spcAft>
              <a:defRPr/>
            </a:pPr>
            <a:r>
              <a:rPr lang="nl-NL" sz="2000" dirty="0" smtClean="0">
                <a:solidFill>
                  <a:schemeClr val="bg1"/>
                </a:solidFill>
                <a:effectLst>
                  <a:outerShdw blurRad="38100" dist="38100" dir="2700000" algn="tl">
                    <a:srgbClr val="000000">
                      <a:alpha val="43137"/>
                    </a:srgbClr>
                  </a:outerShdw>
                </a:effectLst>
                <a:cs typeface="+mn-cs"/>
              </a:rPr>
              <a:t>          a </a:t>
            </a:r>
            <a:r>
              <a:rPr lang="nl-NL" sz="2000" dirty="0">
                <a:solidFill>
                  <a:schemeClr val="bg1"/>
                </a:solidFill>
                <a:effectLst>
                  <a:outerShdw blurRad="38100" dist="38100" dir="2700000" algn="tl">
                    <a:srgbClr val="000000">
                      <a:alpha val="43137"/>
                    </a:srgbClr>
                  </a:outerShdw>
                </a:effectLst>
                <a:cs typeface="+mn-cs"/>
              </a:rPr>
              <a:t>x b + a x c = a x (</a:t>
            </a:r>
            <a:r>
              <a:rPr lang="nl-NL" sz="2000" dirty="0" smtClean="0">
                <a:solidFill>
                  <a:schemeClr val="bg1"/>
                </a:solidFill>
                <a:effectLst>
                  <a:outerShdw blurRad="38100" dist="38100" dir="2700000" algn="tl">
                    <a:srgbClr val="000000">
                      <a:alpha val="43137"/>
                    </a:srgbClr>
                  </a:outerShdw>
                </a:effectLst>
                <a:cs typeface="+mn-cs"/>
              </a:rPr>
              <a:t>b + c</a:t>
            </a:r>
            <a:r>
              <a:rPr lang="nl-NL" sz="2000" dirty="0">
                <a:solidFill>
                  <a:schemeClr val="bg1"/>
                </a:solidFill>
                <a:effectLst>
                  <a:outerShdw blurRad="38100" dist="38100" dir="2700000" algn="tl">
                    <a:srgbClr val="000000">
                      <a:alpha val="43137"/>
                    </a:srgbClr>
                  </a:outerShdw>
                </a:effectLst>
                <a:cs typeface="+mn-cs"/>
              </a:rPr>
              <a:t>) = ?</a:t>
            </a:r>
            <a:endParaRPr lang="en-US" sz="2000" dirty="0">
              <a:solidFill>
                <a:schemeClr val="bg1"/>
              </a:solidFill>
              <a:effectLst>
                <a:outerShdw blurRad="38100" dist="38100" dir="2700000" algn="tl">
                  <a:srgbClr val="000000">
                    <a:alpha val="43137"/>
                  </a:srgbClr>
                </a:outerShdw>
              </a:effectLst>
              <a:cs typeface="+mn-cs"/>
            </a:endParaRPr>
          </a:p>
        </p:txBody>
      </p:sp>
      <p:pic>
        <p:nvPicPr>
          <p:cNvPr id="29703" name="Picture 4" descr="File:Reymerswaele Two tax collectors.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0" y="0"/>
            <a:ext cx="4133518" cy="5143500"/>
          </a:xfrm>
          <a:prstGeom prst="rect">
            <a:avLst/>
          </a:prstGeom>
          <a:noFill/>
          <a:ln w="9525">
            <a:noFill/>
            <a:miter lim="800000"/>
            <a:headEnd/>
            <a:tailEnd/>
          </a:ln>
        </p:spPr>
      </p:pic>
      <p:sp>
        <p:nvSpPr>
          <p:cNvPr id="35850" name="TextBox 9"/>
          <p:cNvSpPr txBox="1">
            <a:spLocks noChangeArrowheads="1"/>
          </p:cNvSpPr>
          <p:nvPr/>
        </p:nvSpPr>
        <p:spPr bwMode="auto">
          <a:xfrm>
            <a:off x="45153" y="853534"/>
            <a:ext cx="4088366" cy="400050"/>
          </a:xfrm>
          <a:prstGeom prst="rect">
            <a:avLst/>
          </a:prstGeom>
          <a:solidFill>
            <a:schemeClr val="tx1">
              <a:alpha val="43000"/>
            </a:schemeClr>
          </a:solidFill>
          <a:ln>
            <a:noFill/>
          </a:ln>
          <a:effectLst>
            <a:outerShdw blurRad="50800" dist="38100" dir="2700000" algn="tl" rotWithShape="0">
              <a:prstClr val="black">
                <a:alpha val="40000"/>
              </a:prstClr>
            </a:outerShdw>
          </a:effectLst>
          <a:extLst/>
        </p:spPr>
        <p:txBody>
          <a:bodyPr wrap="squar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algn="ctr" eaLnBrk="0" fontAlgn="base" hangingPunct="0">
              <a:lnSpc>
                <a:spcPct val="110000"/>
              </a:lnSpc>
              <a:spcBef>
                <a:spcPct val="0"/>
              </a:spcBef>
              <a:spcAft>
                <a:spcPct val="50000"/>
              </a:spcAft>
              <a:buClr>
                <a:schemeClr val="tx2"/>
              </a:buClr>
              <a:buChar char="•"/>
              <a:defRPr sz="2400">
                <a:solidFill>
                  <a:schemeClr val="tx1"/>
                </a:solidFill>
                <a:latin typeface="Arial" pitchFamily="34" charset="0"/>
                <a:ea typeface="ＭＳ Ｐゴシック" charset="-128"/>
              </a:defRPr>
            </a:lvl6pPr>
            <a:lvl7pPr marL="2971800" indent="-228600" algn="ctr" eaLnBrk="0" fontAlgn="base" hangingPunct="0">
              <a:lnSpc>
                <a:spcPct val="110000"/>
              </a:lnSpc>
              <a:spcBef>
                <a:spcPct val="0"/>
              </a:spcBef>
              <a:spcAft>
                <a:spcPct val="50000"/>
              </a:spcAft>
              <a:buClr>
                <a:schemeClr val="tx2"/>
              </a:buClr>
              <a:buChar char="•"/>
              <a:defRPr sz="2400">
                <a:solidFill>
                  <a:schemeClr val="tx1"/>
                </a:solidFill>
                <a:latin typeface="Arial" pitchFamily="34" charset="0"/>
                <a:ea typeface="ＭＳ Ｐゴシック" charset="-128"/>
              </a:defRPr>
            </a:lvl7pPr>
            <a:lvl8pPr marL="3429000" indent="-228600" algn="ctr" eaLnBrk="0" fontAlgn="base" hangingPunct="0">
              <a:lnSpc>
                <a:spcPct val="110000"/>
              </a:lnSpc>
              <a:spcBef>
                <a:spcPct val="0"/>
              </a:spcBef>
              <a:spcAft>
                <a:spcPct val="50000"/>
              </a:spcAft>
              <a:buClr>
                <a:schemeClr val="tx2"/>
              </a:buClr>
              <a:buChar char="•"/>
              <a:defRPr sz="2400">
                <a:solidFill>
                  <a:schemeClr val="tx1"/>
                </a:solidFill>
                <a:latin typeface="Arial" pitchFamily="34" charset="0"/>
                <a:ea typeface="ＭＳ Ｐゴシック" charset="-128"/>
              </a:defRPr>
            </a:lvl8pPr>
            <a:lvl9pPr marL="3886200" indent="-228600" algn="ctr" eaLnBrk="0" fontAlgn="base" hangingPunct="0">
              <a:lnSpc>
                <a:spcPct val="110000"/>
              </a:lnSpc>
              <a:spcBef>
                <a:spcPct val="0"/>
              </a:spcBef>
              <a:spcAft>
                <a:spcPct val="50000"/>
              </a:spcAft>
              <a:buClr>
                <a:schemeClr val="tx2"/>
              </a:buClr>
              <a:buChar char="•"/>
              <a:defRPr sz="2400">
                <a:solidFill>
                  <a:schemeClr val="tx1"/>
                </a:solidFill>
                <a:latin typeface="Arial" pitchFamily="34" charset="0"/>
                <a:ea typeface="ＭＳ Ｐゴシック" charset="-128"/>
              </a:defRPr>
            </a:lvl9pPr>
          </a:lstStyle>
          <a:p>
            <a:pPr eaLnBrk="1" fontAlgn="auto" hangingPunct="1">
              <a:spcBef>
                <a:spcPts val="0"/>
              </a:spcBef>
              <a:spcAft>
                <a:spcPts val="0"/>
              </a:spcAft>
              <a:defRPr/>
            </a:pPr>
            <a:r>
              <a:rPr lang="nl-NL" sz="2000" dirty="0" smtClean="0">
                <a:solidFill>
                  <a:schemeClr val="bg1"/>
                </a:solidFill>
                <a:effectLst>
                  <a:outerShdw blurRad="38100" dist="38100" dir="2700000" algn="tl">
                    <a:srgbClr val="000000">
                      <a:alpha val="43137"/>
                    </a:srgbClr>
                  </a:outerShdw>
                </a:effectLst>
                <a:cs typeface="+mn-cs"/>
              </a:rPr>
              <a:t>      3 x 5 </a:t>
            </a:r>
            <a:r>
              <a:rPr lang="nl-NL" sz="2000" dirty="0">
                <a:solidFill>
                  <a:schemeClr val="bg1"/>
                </a:solidFill>
                <a:effectLst>
                  <a:outerShdw blurRad="38100" dist="38100" dir="2700000" algn="tl">
                    <a:srgbClr val="000000">
                      <a:alpha val="43137"/>
                    </a:srgbClr>
                  </a:outerShdw>
                </a:effectLst>
                <a:cs typeface="+mn-cs"/>
              </a:rPr>
              <a:t>+ </a:t>
            </a:r>
            <a:r>
              <a:rPr lang="nl-NL" sz="2000" dirty="0" smtClean="0">
                <a:solidFill>
                  <a:schemeClr val="bg1"/>
                </a:solidFill>
                <a:effectLst>
                  <a:outerShdw blurRad="38100" dist="38100" dir="2700000" algn="tl">
                    <a:srgbClr val="000000">
                      <a:alpha val="43137"/>
                    </a:srgbClr>
                  </a:outerShdw>
                </a:effectLst>
                <a:cs typeface="+mn-cs"/>
              </a:rPr>
              <a:t>3 x 6 </a:t>
            </a:r>
            <a:r>
              <a:rPr lang="nl-NL" sz="2000" dirty="0">
                <a:solidFill>
                  <a:schemeClr val="bg1"/>
                </a:solidFill>
                <a:effectLst>
                  <a:outerShdw blurRad="38100" dist="38100" dir="2700000" algn="tl">
                    <a:srgbClr val="000000">
                      <a:alpha val="43137"/>
                    </a:srgbClr>
                  </a:outerShdw>
                </a:effectLst>
                <a:cs typeface="+mn-cs"/>
              </a:rPr>
              <a:t>= </a:t>
            </a:r>
            <a:r>
              <a:rPr lang="nl-NL" sz="2000" dirty="0" smtClean="0">
                <a:solidFill>
                  <a:schemeClr val="bg1"/>
                </a:solidFill>
                <a:effectLst>
                  <a:outerShdw blurRad="38100" dist="38100" dir="2700000" algn="tl">
                    <a:srgbClr val="000000">
                      <a:alpha val="43137"/>
                    </a:srgbClr>
                  </a:outerShdw>
                </a:effectLst>
                <a:cs typeface="+mn-cs"/>
              </a:rPr>
              <a:t>3 x (5 + 6</a:t>
            </a:r>
            <a:r>
              <a:rPr lang="nl-NL" sz="2000" dirty="0">
                <a:solidFill>
                  <a:schemeClr val="bg1"/>
                </a:solidFill>
                <a:effectLst>
                  <a:outerShdw blurRad="38100" dist="38100" dir="2700000" algn="tl">
                    <a:srgbClr val="000000">
                      <a:alpha val="43137"/>
                    </a:srgbClr>
                  </a:outerShdw>
                </a:effectLst>
                <a:cs typeface="+mn-cs"/>
              </a:rPr>
              <a:t>) = 33</a:t>
            </a:r>
            <a:endParaRPr lang="en-US" sz="2000" dirty="0">
              <a:solidFill>
                <a:schemeClr val="bg1"/>
              </a:solidFill>
              <a:effectLst>
                <a:outerShdw blurRad="38100" dist="38100" dir="2700000" algn="tl">
                  <a:srgbClr val="000000">
                    <a:alpha val="43137"/>
                  </a:srgbClr>
                </a:outerShdw>
              </a:effectLst>
              <a:cs typeface="+mn-cs"/>
            </a:endParaRPr>
          </a:p>
        </p:txBody>
      </p:sp>
      <p:sp>
        <p:nvSpPr>
          <p:cNvPr id="11" name="Rechthoek 10"/>
          <p:cNvSpPr/>
          <p:nvPr/>
        </p:nvSpPr>
        <p:spPr>
          <a:xfrm>
            <a:off x="107504" y="4948238"/>
            <a:ext cx="4572000" cy="215900"/>
          </a:xfrm>
          <a:prstGeom prst="rect">
            <a:avLst/>
          </a:prstGeom>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800" dirty="0">
                <a:solidFill>
                  <a:schemeClr val="bg1"/>
                </a:solidFill>
                <a:effectLst>
                  <a:outerShdw blurRad="38100" dist="38100" dir="2700000" algn="tl">
                    <a:srgbClr val="000000">
                      <a:alpha val="43137"/>
                    </a:srgbClr>
                  </a:outerShdw>
                </a:effectLst>
                <a:latin typeface="+mn-lt"/>
                <a:ea typeface="+mn-ea"/>
                <a:cs typeface="+mn-cs"/>
              </a:rPr>
              <a:t>http://commons.wikimedia.org/wiki/File:Reymerswaele_Two_tax_collectors.jpg</a:t>
            </a:r>
          </a:p>
        </p:txBody>
      </p:sp>
      <p:sp>
        <p:nvSpPr>
          <p:cNvPr id="13" name="Rectangle 4"/>
          <p:cNvSpPr>
            <a:spLocks noChangeArrowheads="1"/>
          </p:cNvSpPr>
          <p:nvPr/>
        </p:nvSpPr>
        <p:spPr bwMode="auto">
          <a:xfrm>
            <a:off x="194400" y="194400"/>
            <a:ext cx="8388350" cy="377825"/>
          </a:xfrm>
          <a:prstGeom prst="rect">
            <a:avLst/>
          </a:prstGeom>
          <a:noFill/>
          <a:ln w="9525">
            <a:noFill/>
            <a:miter lim="800000"/>
            <a:headEnd/>
            <a:tailEnd/>
          </a:ln>
        </p:spPr>
        <p:txBody>
          <a:bodyPr lIns="0" tIns="0" rIns="0" bIns="0" anchor="ctr">
            <a:prstTxWarp prst="textNoShape">
              <a:avLst/>
            </a:prstTxWarp>
          </a:bodyPr>
          <a:lstStyle/>
          <a:p>
            <a:pPr>
              <a:buFont typeface="Times" pitchFamily="84" charset="0"/>
              <a:buNone/>
            </a:pPr>
            <a:r>
              <a:rPr lang="nl-NL" sz="2400" dirty="0" err="1" smtClean="0">
                <a:solidFill>
                  <a:schemeClr val="bg1"/>
                </a:solidFill>
                <a:effectLst>
                  <a:outerShdw blurRad="38100" dist="38100" dir="2700000" algn="tl">
                    <a:srgbClr val="000000">
                      <a:alpha val="43137"/>
                    </a:srgbClr>
                  </a:outerShdw>
                </a:effectLst>
                <a:latin typeface="Calibri" pitchFamily="84" charset="0"/>
              </a:rPr>
              <a:t>numerical</a:t>
            </a:r>
            <a:r>
              <a:rPr lang="nl-NL" sz="2400" dirty="0" smtClean="0">
                <a:solidFill>
                  <a:schemeClr val="bg1"/>
                </a:solidFill>
                <a:effectLst>
                  <a:outerShdw blurRad="38100" dist="38100" dir="2700000" algn="tl">
                    <a:srgbClr val="000000">
                      <a:alpha val="43137"/>
                    </a:srgbClr>
                  </a:outerShdw>
                </a:effectLst>
                <a:latin typeface="Calibri" pitchFamily="84" charset="0"/>
              </a:rPr>
              <a:t> / </a:t>
            </a:r>
            <a:r>
              <a:rPr lang="nl-NL" sz="2400" dirty="0" err="1" smtClean="0">
                <a:solidFill>
                  <a:schemeClr val="bg1"/>
                </a:solidFill>
                <a:effectLst>
                  <a:outerShdw blurRad="38100" dist="38100" dir="2700000" algn="tl">
                    <a:srgbClr val="000000">
                      <a:alpha val="43137"/>
                    </a:srgbClr>
                  </a:outerShdw>
                </a:effectLst>
                <a:latin typeface="Calibri" pitchFamily="84" charset="0"/>
              </a:rPr>
              <a:t>symbolical</a:t>
            </a:r>
            <a:r>
              <a:rPr lang="nl-NL" sz="2400" dirty="0" smtClean="0">
                <a:solidFill>
                  <a:schemeClr val="bg1"/>
                </a:solidFill>
                <a:effectLst>
                  <a:outerShdw blurRad="38100" dist="38100" dir="2700000" algn="tl">
                    <a:srgbClr val="000000">
                      <a:alpha val="43137"/>
                    </a:srgbClr>
                  </a:outerShdw>
                </a:effectLst>
                <a:latin typeface="Calibri" pitchFamily="84" charset="0"/>
              </a:rPr>
              <a:t> </a:t>
            </a:r>
            <a:endParaRPr lang="nl-NL" sz="2400" dirty="0">
              <a:solidFill>
                <a:schemeClr val="bg1"/>
              </a:solidFill>
              <a:effectLst>
                <a:outerShdw blurRad="38100" dist="38100" dir="2700000" algn="tl">
                  <a:srgbClr val="000000">
                    <a:alpha val="43137"/>
                  </a:srgbClr>
                </a:outerShdw>
              </a:effectLst>
              <a:latin typeface="Calibri" pitchFamily="84" charset="0"/>
              <a:sym typeface="Wingdings" pitchFamily="84" charset="2"/>
            </a:endParaRPr>
          </a:p>
        </p:txBody>
      </p:sp>
      <p:sp>
        <p:nvSpPr>
          <p:cNvPr id="14" name="Tekstvak 13"/>
          <p:cNvSpPr txBox="1"/>
          <p:nvPr/>
        </p:nvSpPr>
        <p:spPr>
          <a:xfrm>
            <a:off x="2730575" y="1565182"/>
            <a:ext cx="5400600" cy="2616101"/>
          </a:xfrm>
          <a:prstGeom prst="rect">
            <a:avLst/>
          </a:prstGeom>
          <a:blipFill dpi="0" rotWithShape="1">
            <a:blip r:embed="rId6" cstate="print">
              <a:alphaModFix amt="83000"/>
            </a:blip>
            <a:srcRect/>
            <a:stretch>
              <a:fillRect/>
            </a:stretch>
          </a:blipFill>
          <a:ln w="127000">
            <a:solidFill>
              <a:schemeClr val="bg2">
                <a:lumMod val="75000"/>
              </a:schemeClr>
            </a:solidFill>
          </a:ln>
          <a:effectLst>
            <a:outerShdw blurRad="368300" dist="330200" dir="3300000" sx="102000" sy="102000" algn="ctr" rotWithShape="0">
              <a:srgbClr val="000000">
                <a:alpha val="60000"/>
              </a:srgbClr>
            </a:outerShdw>
            <a:reflection blurRad="6350" stA="50000" endA="300" endPos="90000" dist="50800" dir="5400000" sy="-100000" algn="bl" rotWithShape="0"/>
          </a:effectLst>
          <a:scene3d>
            <a:camera prst="orthographicFront"/>
            <a:lightRig rig="threePt" dir="t"/>
          </a:scene3d>
          <a:sp3d>
            <a:bevelT/>
          </a:sp3d>
        </p:spPr>
        <p:txBody>
          <a:bodyPr wrap="square" rtlCol="0">
            <a:spAutoFit/>
          </a:bodyPr>
          <a:lstStyle/>
          <a:p>
            <a:endParaRPr lang="nl-NL" sz="2400" dirty="0" smtClean="0">
              <a:solidFill>
                <a:schemeClr val="bg1"/>
              </a:solidFill>
              <a:effectLst>
                <a:outerShdw blurRad="38100" dist="38100" dir="2700000" algn="tl">
                  <a:srgbClr val="000000">
                    <a:alpha val="43137"/>
                  </a:srgbClr>
                </a:outerShdw>
              </a:effectLst>
            </a:endParaRPr>
          </a:p>
          <a:p>
            <a:r>
              <a:rPr lang="nl-NL" sz="2400" b="1" dirty="0" err="1" smtClean="0">
                <a:solidFill>
                  <a:schemeClr val="bg1"/>
                </a:solidFill>
                <a:effectLst>
                  <a:outerShdw blurRad="38100" dist="38100" dir="2700000" algn="tl">
                    <a:srgbClr val="000000">
                      <a:alpha val="43137"/>
                    </a:srgbClr>
                  </a:outerShdw>
                </a:effectLst>
              </a:rPr>
              <a:t>Calculate</a:t>
            </a:r>
            <a:r>
              <a:rPr lang="nl-NL" sz="2400" b="1" dirty="0" smtClean="0">
                <a:solidFill>
                  <a:schemeClr val="bg1"/>
                </a:solidFill>
                <a:effectLst>
                  <a:outerShdw blurRad="38100" dist="38100" dir="2700000" algn="tl">
                    <a:srgbClr val="000000">
                      <a:alpha val="43137"/>
                    </a:srgbClr>
                  </a:outerShdw>
                </a:effectLst>
              </a:rPr>
              <a:t> (no pen </a:t>
            </a:r>
            <a:r>
              <a:rPr lang="nl-NL" sz="2400" b="1" dirty="0" err="1" smtClean="0">
                <a:solidFill>
                  <a:schemeClr val="bg1"/>
                </a:solidFill>
                <a:effectLst>
                  <a:outerShdw blurRad="38100" dist="38100" dir="2700000" algn="tl">
                    <a:srgbClr val="000000">
                      <a:alpha val="43137"/>
                    </a:srgbClr>
                  </a:outerShdw>
                </a:effectLst>
              </a:rPr>
              <a:t>and</a:t>
            </a:r>
            <a:r>
              <a:rPr lang="nl-NL" sz="2400" b="1" dirty="0" smtClean="0">
                <a:solidFill>
                  <a:schemeClr val="bg1"/>
                </a:solidFill>
                <a:effectLst>
                  <a:outerShdw blurRad="38100" dist="38100" dir="2700000" algn="tl">
                    <a:srgbClr val="000000">
                      <a:alpha val="43137"/>
                    </a:srgbClr>
                  </a:outerShdw>
                </a:effectLst>
              </a:rPr>
              <a:t> paper!)</a:t>
            </a:r>
          </a:p>
          <a:p>
            <a:endParaRPr lang="nl-NL" sz="2400" b="1" dirty="0">
              <a:solidFill>
                <a:schemeClr val="bg1"/>
              </a:solidFill>
              <a:effectLst>
                <a:outerShdw blurRad="38100" dist="38100" dir="2700000" algn="tl">
                  <a:srgbClr val="000000">
                    <a:alpha val="43137"/>
                  </a:srgbClr>
                </a:outerShdw>
              </a:effectLst>
            </a:endParaRPr>
          </a:p>
          <a:p>
            <a:r>
              <a:rPr lang="nl-NL" sz="2400" b="1" dirty="0" smtClean="0">
                <a:solidFill>
                  <a:schemeClr val="bg1"/>
                </a:solidFill>
                <a:effectLst>
                  <a:outerShdw blurRad="38100" dist="38100" dir="2700000" algn="tl">
                    <a:srgbClr val="000000">
                      <a:alpha val="43137"/>
                    </a:srgbClr>
                  </a:outerShdw>
                </a:effectLst>
              </a:rPr>
              <a:t>22 x 18 = ...</a:t>
            </a:r>
          </a:p>
          <a:p>
            <a:endParaRPr lang="nl-NL" sz="2400" b="1" dirty="0">
              <a:solidFill>
                <a:schemeClr val="bg1"/>
              </a:solidFill>
              <a:effectLst>
                <a:outerShdw blurRad="38100" dist="38100" dir="2700000" algn="tl">
                  <a:srgbClr val="000000">
                    <a:alpha val="43137"/>
                  </a:srgbClr>
                </a:outerShdw>
              </a:effectLst>
            </a:endParaRPr>
          </a:p>
          <a:p>
            <a:r>
              <a:rPr lang="nl-NL" sz="2400" b="1" dirty="0" smtClean="0">
                <a:solidFill>
                  <a:schemeClr val="bg1"/>
                </a:solidFill>
                <a:effectLst>
                  <a:outerShdw blurRad="38100" dist="38100" dir="2700000" algn="tl">
                    <a:srgbClr val="000000">
                      <a:alpha val="43137"/>
                    </a:srgbClr>
                  </a:outerShdw>
                </a:effectLst>
              </a:rPr>
              <a:t>1 + 2 + 3 + ... +100 = ...</a:t>
            </a:r>
            <a:endParaRPr lang="nl-NL" sz="2000" dirty="0" smtClean="0">
              <a:solidFill>
                <a:schemeClr val="bg1"/>
              </a:solidFill>
              <a:effectLst>
                <a:outerShdw blurRad="38100" dist="38100" dir="2700000" algn="tl">
                  <a:srgbClr val="000000">
                    <a:alpha val="43137"/>
                  </a:srgbClr>
                </a:outerShdw>
              </a:effectLst>
            </a:endParaRPr>
          </a:p>
          <a:p>
            <a:r>
              <a:rPr lang="nl-NL" sz="2000" dirty="0" smtClean="0">
                <a:solidFill>
                  <a:schemeClr val="bg1"/>
                </a:solidFill>
                <a:effectLst>
                  <a:outerShdw blurRad="38100" dist="38100" dir="2700000" algn="tl">
                    <a:srgbClr val="000000">
                      <a:alpha val="43137"/>
                    </a:srgbClr>
                  </a:outerShdw>
                </a:effectLst>
              </a:rPr>
              <a:t> </a:t>
            </a:r>
            <a:endParaRPr lang="en-US" sz="2000" dirty="0">
              <a:solidFill>
                <a:schemeClr val="bg1"/>
              </a:solidFill>
              <a:effectLst>
                <a:outerShdw blurRad="38100" dist="38100" dir="2700000" algn="tl">
                  <a:srgbClr val="000000">
                    <a:alpha val="43137"/>
                  </a:srgbClr>
                </a:outerShdw>
              </a:effectLst>
            </a:endParaRPr>
          </a:p>
        </p:txBody>
      </p:sp>
      <p:sp>
        <p:nvSpPr>
          <p:cNvPr id="15" name="Tekstvak 14"/>
          <p:cNvSpPr txBox="1"/>
          <p:nvPr/>
        </p:nvSpPr>
        <p:spPr>
          <a:xfrm>
            <a:off x="4491195" y="1356426"/>
            <a:ext cx="1878470" cy="461665"/>
          </a:xfrm>
          <a:prstGeom prst="rect">
            <a:avLst/>
          </a:prstGeom>
          <a:gradFill>
            <a:gsLst>
              <a:gs pos="0">
                <a:schemeClr val="bg2">
                  <a:lumMod val="75000"/>
                </a:schemeClr>
              </a:gs>
              <a:gs pos="38000">
                <a:schemeClr val="bg2">
                  <a:lumMod val="90000"/>
                </a:schemeClr>
              </a:gs>
              <a:gs pos="100000">
                <a:schemeClr val="bg2">
                  <a:lumMod val="50000"/>
                </a:schemeClr>
              </a:gs>
            </a:gsLst>
            <a:lin ang="5400000" scaled="1"/>
          </a:gradFill>
          <a:effectLst>
            <a:outerShdw blurRad="508000" dist="152400" dir="4500000" sx="88000" sy="88000" algn="ctr" rotWithShape="0">
              <a:srgbClr val="000000">
                <a:alpha val="54000"/>
              </a:srgbClr>
            </a:outerShdw>
          </a:effectLst>
          <a:scene3d>
            <a:camera prst="obliqueTopLeft"/>
            <a:lightRig rig="threePt" dir="t"/>
          </a:scene3d>
          <a:sp3d>
            <a:bevelT prst="angle"/>
          </a:sp3d>
        </p:spPr>
        <p:txBody>
          <a:bodyPr wrap="square" rtlCol="0">
            <a:spAutoFit/>
          </a:bodyPr>
          <a:lstStyle/>
          <a:p>
            <a:pPr algn="ctr"/>
            <a:r>
              <a:rPr lang="nl-NL" sz="2400" b="1" dirty="0" smtClean="0">
                <a:solidFill>
                  <a:schemeClr val="bg1"/>
                </a:solidFill>
                <a:effectLst>
                  <a:outerShdw blurRad="38100" dist="38100" dir="2700000" algn="tl">
                    <a:srgbClr val="000000">
                      <a:alpha val="43137"/>
                    </a:srgbClr>
                  </a:outerShdw>
                </a:effectLst>
              </a:rPr>
              <a:t>QUIZ</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62365231"/>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51" name="Groep 9"/>
          <p:cNvGrpSpPr>
            <a:grpSpLocks/>
          </p:cNvGrpSpPr>
          <p:nvPr/>
        </p:nvGrpSpPr>
        <p:grpSpPr bwMode="auto">
          <a:xfrm>
            <a:off x="6624638" y="4217988"/>
            <a:ext cx="1516062" cy="696912"/>
            <a:chOff x="6615066" y="4217868"/>
            <a:chExt cx="1516652" cy="697693"/>
          </a:xfrm>
        </p:grpSpPr>
        <p:pic>
          <p:nvPicPr>
            <p:cNvPr id="9" name="Afbeelding 10"/>
            <p:cNvPicPr>
              <a:picLocks noChangeAspect="1"/>
            </p:cNvPicPr>
            <p:nvPr/>
          </p:nvPicPr>
          <p:blipFill>
            <a:blip r:embed="rId3" cstate="print">
              <a:extLst/>
            </a:blip>
            <a:stretch>
              <a:fillRect/>
            </a:stretch>
          </p:blipFill>
          <p:spPr>
            <a:xfrm>
              <a:off x="6615066" y="4227933"/>
              <a:ext cx="1516652" cy="665535"/>
            </a:xfrm>
            <a:prstGeom prst="rect">
              <a:avLst/>
            </a:prstGeom>
            <a:effectLst>
              <a:softEdge rad="0"/>
            </a:effectLst>
          </p:spPr>
        </p:pic>
        <p:cxnSp>
          <p:nvCxnSpPr>
            <p:cNvPr id="10" name="Rechte verbindingslijn 11"/>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1747" name="Picture 17" descr="Model hersenen"/>
          <p:cNvPicPr>
            <a:picLocks noChangeAspect="1" noChangeArrowheads="1"/>
          </p:cNvPicPr>
          <p:nvPr/>
        </p:nvPicPr>
        <p:blipFill rotWithShape="1">
          <a:blip r:embed="rId4" cstate="email">
            <a:extLst>
              <a:ext uri="{BEBA8EAE-BF5A-486C-A8C5-ECC9F3942E4B}">
                <a14:imgProps xmlns:a14="http://schemas.microsoft.com/office/drawing/2010/main" xmlns="">
                  <a14:imgLayer r:embed="rId5">
                    <a14:imgEffect>
                      <a14:brightnessContrast bright="-23000"/>
                    </a14:imgEffect>
                  </a14:imgLayer>
                </a14:imgProps>
              </a:ext>
              <a:ext uri="{28A0092B-C50C-407E-A947-70E740481C1C}">
                <a14:useLocalDpi xmlns:a14="http://schemas.microsoft.com/office/drawing/2010/main" xmlns=""/>
              </a:ext>
            </a:extLst>
          </a:blip>
          <a:srcRect l="21606" t="3830" r="19345" b="3922"/>
          <a:stretch/>
        </p:blipFill>
        <p:spPr bwMode="auto">
          <a:xfrm>
            <a:off x="0" y="0"/>
            <a:ext cx="4732884" cy="5143500"/>
          </a:xfrm>
          <a:prstGeom prst="rect">
            <a:avLst/>
          </a:prstGeom>
          <a:noFill/>
          <a:ln w="9525">
            <a:noFill/>
            <a:miter lim="800000"/>
            <a:headEnd/>
            <a:tailEnd/>
          </a:ln>
        </p:spPr>
      </p:pic>
      <p:sp>
        <p:nvSpPr>
          <p:cNvPr id="14" name="TextBox 13"/>
          <p:cNvSpPr txBox="1"/>
          <p:nvPr/>
        </p:nvSpPr>
        <p:spPr>
          <a:xfrm rot="5400000">
            <a:off x="-1627980" y="3369939"/>
            <a:ext cx="3457575" cy="274638"/>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nl-NL" sz="1200" dirty="0">
                <a:solidFill>
                  <a:schemeClr val="bg1"/>
                </a:solidFill>
                <a:effectLst>
                  <a:outerShdw blurRad="38100" dist="38100" dir="2700000" algn="tl">
                    <a:srgbClr val="000000">
                      <a:alpha val="43137"/>
                    </a:srgbClr>
                  </a:outerShdw>
                </a:effectLst>
                <a:latin typeface="Arial" charset="0"/>
                <a:ea typeface="ＭＳ Ｐゴシック" pitchFamily="1" charset="-128"/>
                <a:cs typeface="+mn-cs"/>
              </a:rPr>
              <a:t>19th </a:t>
            </a:r>
            <a:r>
              <a:rPr lang="nl-NL" sz="1200" dirty="0" err="1">
                <a:solidFill>
                  <a:schemeClr val="bg1"/>
                </a:solidFill>
                <a:effectLst>
                  <a:outerShdw blurRad="38100" dist="38100" dir="2700000" algn="tl">
                    <a:srgbClr val="000000">
                      <a:alpha val="43137"/>
                    </a:srgbClr>
                  </a:outerShdw>
                </a:effectLst>
                <a:latin typeface="Arial" charset="0"/>
                <a:ea typeface="ＭＳ Ｐゴシック" pitchFamily="1" charset="-128"/>
                <a:cs typeface="+mn-cs"/>
              </a:rPr>
              <a:t>century</a:t>
            </a:r>
            <a:r>
              <a:rPr lang="nl-NL" sz="1200" dirty="0">
                <a:solidFill>
                  <a:schemeClr val="bg1"/>
                </a:solidFill>
                <a:effectLst>
                  <a:outerShdw blurRad="38100" dist="38100" dir="2700000" algn="tl">
                    <a:srgbClr val="000000">
                      <a:alpha val="43137"/>
                    </a:srgbClr>
                  </a:outerShdw>
                </a:effectLst>
                <a:latin typeface="Arial" charset="0"/>
                <a:ea typeface="ＭＳ Ｐゴシック" pitchFamily="1" charset="-128"/>
                <a:cs typeface="+mn-cs"/>
              </a:rPr>
              <a:t>  </a:t>
            </a:r>
            <a:r>
              <a:rPr lang="nl-NL" sz="1200" dirty="0" err="1">
                <a:solidFill>
                  <a:schemeClr val="bg1"/>
                </a:solidFill>
                <a:effectLst>
                  <a:outerShdw blurRad="38100" dist="38100" dir="2700000" algn="tl">
                    <a:srgbClr val="000000">
                      <a:alpha val="43137"/>
                    </a:srgbClr>
                  </a:outerShdw>
                </a:effectLst>
                <a:latin typeface="Arial" charset="0"/>
                <a:ea typeface="ＭＳ Ｐゴシック" pitchFamily="1" charset="-128"/>
                <a:cs typeface="+mn-cs"/>
              </a:rPr>
              <a:t>brain</a:t>
            </a:r>
            <a:r>
              <a:rPr lang="nl-NL" sz="1200" dirty="0">
                <a:solidFill>
                  <a:schemeClr val="bg1"/>
                </a:solidFill>
                <a:effectLst>
                  <a:outerShdw blurRad="38100" dist="38100" dir="2700000" algn="tl">
                    <a:srgbClr val="000000">
                      <a:alpha val="43137"/>
                    </a:srgbClr>
                  </a:outerShdw>
                </a:effectLst>
                <a:latin typeface="Arial" charset="0"/>
                <a:ea typeface="ＭＳ Ｐゴシック" pitchFamily="1" charset="-128"/>
                <a:cs typeface="+mn-cs"/>
              </a:rPr>
              <a:t> model, </a:t>
            </a:r>
            <a:r>
              <a:rPr lang="nl-NL" sz="1200" dirty="0" err="1">
                <a:solidFill>
                  <a:schemeClr val="bg1"/>
                </a:solidFill>
                <a:effectLst>
                  <a:outerShdw blurRad="38100" dist="38100" dir="2700000" algn="tl">
                    <a:srgbClr val="000000">
                      <a:alpha val="43137"/>
                    </a:srgbClr>
                  </a:outerShdw>
                </a:effectLst>
                <a:latin typeface="Arial" charset="0"/>
                <a:ea typeface="ＭＳ Ｐゴシック" pitchFamily="1" charset="-128"/>
                <a:cs typeface="+mn-cs"/>
              </a:rPr>
              <a:t>Boerhaave</a:t>
            </a:r>
            <a:r>
              <a:rPr lang="nl-NL" sz="1200" dirty="0">
                <a:solidFill>
                  <a:schemeClr val="bg1"/>
                </a:solidFill>
                <a:effectLst>
                  <a:outerShdw blurRad="38100" dist="38100" dir="2700000" algn="tl">
                    <a:srgbClr val="000000">
                      <a:alpha val="43137"/>
                    </a:srgbClr>
                  </a:outerShdw>
                </a:effectLst>
                <a:latin typeface="Arial" charset="0"/>
                <a:ea typeface="ＭＳ Ｐゴシック" pitchFamily="1" charset="-128"/>
                <a:cs typeface="+mn-cs"/>
              </a:rPr>
              <a:t> Museum</a:t>
            </a:r>
            <a:endParaRPr lang="en-US" sz="1200" dirty="0">
              <a:solidFill>
                <a:schemeClr val="bg1"/>
              </a:solidFill>
              <a:effectLst>
                <a:outerShdw blurRad="38100" dist="38100" dir="2700000" algn="tl">
                  <a:srgbClr val="000000">
                    <a:alpha val="43137"/>
                  </a:srgbClr>
                </a:outerShdw>
              </a:effectLst>
              <a:latin typeface="Arial" charset="0"/>
              <a:ea typeface="ＭＳ Ｐゴシック" pitchFamily="1" charset="-128"/>
              <a:cs typeface="+mn-cs"/>
            </a:endParaRPr>
          </a:p>
        </p:txBody>
      </p:sp>
      <p:pic>
        <p:nvPicPr>
          <p:cNvPr id="31749" name="Picture 19" descr="Full-size image (49 K)"/>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rightnessContrast bright="-16000"/>
                    </a14:imgEffect>
                  </a14:imgLayer>
                </a14:imgProps>
              </a:ext>
            </a:extLst>
          </a:blip>
          <a:srcRect/>
          <a:stretch>
            <a:fillRect/>
          </a:stretch>
        </p:blipFill>
        <p:spPr bwMode="auto">
          <a:xfrm>
            <a:off x="4732884" y="0"/>
            <a:ext cx="4411116" cy="5164038"/>
          </a:xfrm>
          <a:prstGeom prst="rect">
            <a:avLst/>
          </a:prstGeom>
          <a:noFill/>
          <a:ln w="9525">
            <a:noFill/>
            <a:miter lim="800000"/>
            <a:headEnd/>
            <a:tailEnd/>
          </a:ln>
        </p:spPr>
      </p:pic>
      <p:sp>
        <p:nvSpPr>
          <p:cNvPr id="16" name="TextBox 15"/>
          <p:cNvSpPr txBox="1"/>
          <p:nvPr/>
        </p:nvSpPr>
        <p:spPr>
          <a:xfrm rot="16200000">
            <a:off x="6869212" y="1930723"/>
            <a:ext cx="4321175" cy="274638"/>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nl-NL" sz="1200" dirty="0">
                <a:solidFill>
                  <a:schemeClr val="bg1"/>
                </a:solidFill>
                <a:effectLst>
                  <a:outerShdw blurRad="38100" dist="38100" dir="2700000" algn="tl">
                    <a:srgbClr val="000000">
                      <a:alpha val="43137"/>
                    </a:srgbClr>
                  </a:outerShdw>
                </a:effectLst>
                <a:latin typeface="Arial" charset="0"/>
                <a:ea typeface="ＭＳ Ｐゴシック" pitchFamily="1" charset="-128"/>
                <a:cs typeface="+mn-cs"/>
              </a:rPr>
              <a:t>20th </a:t>
            </a:r>
            <a:r>
              <a:rPr lang="nl-NL" sz="1200" dirty="0" err="1">
                <a:solidFill>
                  <a:schemeClr val="bg1"/>
                </a:solidFill>
                <a:effectLst>
                  <a:outerShdw blurRad="38100" dist="38100" dir="2700000" algn="tl">
                    <a:srgbClr val="000000">
                      <a:alpha val="43137"/>
                    </a:srgbClr>
                  </a:outerShdw>
                </a:effectLst>
                <a:latin typeface="Arial" charset="0"/>
                <a:ea typeface="ＭＳ Ｐゴシック" pitchFamily="1" charset="-128"/>
                <a:cs typeface="+mn-cs"/>
              </a:rPr>
              <a:t>century</a:t>
            </a:r>
            <a:r>
              <a:rPr lang="nl-NL" sz="1200" dirty="0">
                <a:solidFill>
                  <a:schemeClr val="bg1"/>
                </a:solidFill>
                <a:effectLst>
                  <a:outerShdw blurRad="38100" dist="38100" dir="2700000" algn="tl">
                    <a:srgbClr val="000000">
                      <a:alpha val="43137"/>
                    </a:srgbClr>
                  </a:outerShdw>
                </a:effectLst>
                <a:latin typeface="Arial" charset="0"/>
                <a:ea typeface="ＭＳ Ｐゴシック" pitchFamily="1" charset="-128"/>
                <a:cs typeface="+mn-cs"/>
              </a:rPr>
              <a:t> </a:t>
            </a:r>
            <a:r>
              <a:rPr lang="nl-NL" sz="1200" dirty="0" err="1">
                <a:solidFill>
                  <a:schemeClr val="bg1"/>
                </a:solidFill>
                <a:effectLst>
                  <a:outerShdw blurRad="38100" dist="38100" dir="2700000" algn="tl">
                    <a:srgbClr val="000000">
                      <a:alpha val="43137"/>
                    </a:srgbClr>
                  </a:outerShdw>
                </a:effectLst>
                <a:latin typeface="Arial" charset="0"/>
                <a:ea typeface="ＭＳ Ｐゴシック" pitchFamily="1" charset="-128"/>
                <a:cs typeface="+mn-cs"/>
              </a:rPr>
              <a:t>brain</a:t>
            </a:r>
            <a:r>
              <a:rPr lang="nl-NL" sz="1200" dirty="0">
                <a:solidFill>
                  <a:schemeClr val="bg1"/>
                </a:solidFill>
                <a:effectLst>
                  <a:outerShdw blurRad="38100" dist="38100" dir="2700000" algn="tl">
                    <a:srgbClr val="000000">
                      <a:alpha val="43137"/>
                    </a:srgbClr>
                  </a:outerShdw>
                </a:effectLst>
                <a:latin typeface="Arial" charset="0"/>
                <a:ea typeface="ＭＳ Ｐゴシック" pitchFamily="1" charset="-128"/>
                <a:cs typeface="+mn-cs"/>
              </a:rPr>
              <a:t> model (Wang &amp; </a:t>
            </a:r>
            <a:r>
              <a:rPr lang="nl-NL" sz="1200" dirty="0" err="1">
                <a:solidFill>
                  <a:schemeClr val="bg1"/>
                </a:solidFill>
                <a:effectLst>
                  <a:outerShdw blurRad="38100" dist="38100" dir="2700000" algn="tl">
                    <a:srgbClr val="000000">
                      <a:alpha val="43137"/>
                    </a:srgbClr>
                  </a:outerShdw>
                </a:effectLst>
                <a:latin typeface="Arial" charset="0"/>
                <a:ea typeface="ＭＳ Ｐゴシック" pitchFamily="1" charset="-128"/>
                <a:cs typeface="+mn-cs"/>
              </a:rPr>
              <a:t>Chiew</a:t>
            </a:r>
            <a:r>
              <a:rPr lang="nl-NL" sz="1200" dirty="0">
                <a:solidFill>
                  <a:schemeClr val="bg1"/>
                </a:solidFill>
                <a:effectLst>
                  <a:outerShdw blurRad="38100" dist="38100" dir="2700000" algn="tl">
                    <a:srgbClr val="000000">
                      <a:alpha val="43137"/>
                    </a:srgbClr>
                  </a:outerShdw>
                </a:effectLst>
                <a:latin typeface="Arial" charset="0"/>
                <a:ea typeface="ＭＳ Ｐゴシック" pitchFamily="1" charset="-128"/>
                <a:cs typeface="+mn-cs"/>
              </a:rPr>
              <a:t>, </a:t>
            </a:r>
            <a:r>
              <a:rPr lang="nl-NL" sz="1200" dirty="0" err="1">
                <a:solidFill>
                  <a:schemeClr val="bg1"/>
                </a:solidFill>
                <a:effectLst>
                  <a:outerShdw blurRad="38100" dist="38100" dir="2700000" algn="tl">
                    <a:srgbClr val="000000">
                      <a:alpha val="43137"/>
                    </a:srgbClr>
                  </a:outerShdw>
                </a:effectLst>
                <a:latin typeface="Arial" charset="0"/>
                <a:ea typeface="ＭＳ Ｐゴシック" pitchFamily="1" charset="-128"/>
                <a:cs typeface="+mn-cs"/>
              </a:rPr>
              <a:t>UofCalgary</a:t>
            </a:r>
            <a:r>
              <a:rPr lang="nl-NL" sz="1200" dirty="0">
                <a:solidFill>
                  <a:schemeClr val="bg1"/>
                </a:solidFill>
                <a:effectLst>
                  <a:outerShdw blurRad="38100" dist="38100" dir="2700000" algn="tl">
                    <a:srgbClr val="000000">
                      <a:alpha val="43137"/>
                    </a:srgbClr>
                  </a:outerShdw>
                </a:effectLst>
                <a:latin typeface="Arial" charset="0"/>
                <a:ea typeface="ＭＳ Ｐゴシック" pitchFamily="1" charset="-128"/>
                <a:cs typeface="+mn-cs"/>
              </a:rPr>
              <a:t>, 2010)</a:t>
            </a:r>
            <a:endParaRPr lang="en-US" sz="1200" dirty="0">
              <a:solidFill>
                <a:schemeClr val="bg1"/>
              </a:solidFill>
              <a:effectLst>
                <a:outerShdw blurRad="38100" dist="38100" dir="2700000" algn="tl">
                  <a:srgbClr val="000000">
                    <a:alpha val="43137"/>
                  </a:srgbClr>
                </a:outerShdw>
              </a:effectLst>
              <a:latin typeface="Arial" charset="0"/>
              <a:ea typeface="ＭＳ Ｐゴシック" pitchFamily="1" charset="-128"/>
              <a:cs typeface="+mn-cs"/>
            </a:endParaRPr>
          </a:p>
        </p:txBody>
      </p:sp>
      <p:sp>
        <p:nvSpPr>
          <p:cNvPr id="11" name="Rectangle 4"/>
          <p:cNvSpPr>
            <a:spLocks noChangeArrowheads="1"/>
          </p:cNvSpPr>
          <p:nvPr/>
        </p:nvSpPr>
        <p:spPr bwMode="auto">
          <a:xfrm>
            <a:off x="194400" y="194400"/>
            <a:ext cx="8388350" cy="377825"/>
          </a:xfrm>
          <a:prstGeom prst="rect">
            <a:avLst/>
          </a:prstGeom>
          <a:noFill/>
          <a:ln w="9525">
            <a:noFill/>
            <a:miter lim="800000"/>
            <a:headEnd/>
            <a:tailEnd/>
          </a:ln>
        </p:spPr>
        <p:txBody>
          <a:bodyPr lIns="0" tIns="0" rIns="0" bIns="0" anchor="ctr">
            <a:prstTxWarp prst="textNoShape">
              <a:avLst/>
            </a:prstTxWarp>
          </a:bodyPr>
          <a:lstStyle/>
          <a:p>
            <a:pPr>
              <a:buFont typeface="Times" pitchFamily="84" charset="0"/>
              <a:buNone/>
            </a:pPr>
            <a:r>
              <a:rPr lang="nl-NL" sz="2400" dirty="0" err="1" smtClean="0">
                <a:solidFill>
                  <a:schemeClr val="bg1"/>
                </a:solidFill>
                <a:effectLst>
                  <a:outerShdw blurRad="38100" dist="38100" dir="2700000" algn="tl">
                    <a:srgbClr val="000000">
                      <a:alpha val="43137"/>
                    </a:srgbClr>
                  </a:outerShdw>
                </a:effectLst>
                <a:latin typeface="Calibri" pitchFamily="84" charset="0"/>
              </a:rPr>
              <a:t>material</a:t>
            </a:r>
            <a:r>
              <a:rPr lang="nl-NL" sz="2400" dirty="0" smtClean="0">
                <a:solidFill>
                  <a:schemeClr val="bg1"/>
                </a:solidFill>
                <a:effectLst>
                  <a:outerShdw blurRad="38100" dist="38100" dir="2700000" algn="tl">
                    <a:srgbClr val="000000">
                      <a:alpha val="43137"/>
                    </a:srgbClr>
                  </a:outerShdw>
                </a:effectLst>
                <a:latin typeface="Calibri" pitchFamily="84" charset="0"/>
              </a:rPr>
              <a:t> / </a:t>
            </a:r>
            <a:r>
              <a:rPr lang="nl-NL" sz="2400" dirty="0" err="1" smtClean="0">
                <a:solidFill>
                  <a:schemeClr val="bg1"/>
                </a:solidFill>
                <a:effectLst>
                  <a:outerShdw blurRad="38100" dist="38100" dir="2700000" algn="tl">
                    <a:srgbClr val="000000">
                      <a:alpha val="43137"/>
                    </a:srgbClr>
                  </a:outerShdw>
                </a:effectLst>
                <a:latin typeface="Calibri" pitchFamily="84" charset="0"/>
              </a:rPr>
              <a:t>immaterial</a:t>
            </a:r>
            <a:r>
              <a:rPr lang="nl-NL" sz="2400" dirty="0" smtClean="0">
                <a:solidFill>
                  <a:schemeClr val="bg1"/>
                </a:solidFill>
                <a:effectLst>
                  <a:outerShdw blurRad="38100" dist="38100" dir="2700000" algn="tl">
                    <a:srgbClr val="000000">
                      <a:alpha val="43137"/>
                    </a:srgbClr>
                  </a:outerShdw>
                </a:effectLst>
                <a:latin typeface="Calibri" pitchFamily="84" charset="0"/>
              </a:rPr>
              <a:t> </a:t>
            </a:r>
            <a:endParaRPr lang="nl-NL" sz="2400" dirty="0">
              <a:solidFill>
                <a:schemeClr val="bg1"/>
              </a:solidFill>
              <a:effectLst>
                <a:outerShdw blurRad="38100" dist="38100" dir="2700000" algn="tl">
                  <a:srgbClr val="000000">
                    <a:alpha val="43137"/>
                  </a:srgbClr>
                </a:outerShdw>
              </a:effectLst>
              <a:latin typeface="Calibri" pitchFamily="84" charset="0"/>
              <a:sym typeface="Wingdings" pitchFamily="84" charset="2"/>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0"/>
          <p:cNvSpPr txBox="1">
            <a:spLocks noChangeArrowheads="1"/>
          </p:cNvSpPr>
          <p:nvPr/>
        </p:nvSpPr>
        <p:spPr bwMode="auto">
          <a:xfrm>
            <a:off x="2268538" y="5892800"/>
            <a:ext cx="0" cy="365125"/>
          </a:xfrm>
          <a:prstGeom prst="rect">
            <a:avLst/>
          </a:prstGeom>
          <a:noFill/>
          <a:ln w="9525">
            <a:noFill/>
            <a:miter lim="800000"/>
            <a:headEnd/>
            <a:tailEnd/>
          </a:ln>
        </p:spPr>
        <p:txBody>
          <a:bodyPr wrap="none" lIns="0" tIns="0" rIns="0" bIns="0">
            <a:prstTxWarp prst="textNoShape">
              <a:avLst/>
            </a:prstTxWarp>
            <a:spAutoFit/>
          </a:bodyPr>
          <a:lstStyle/>
          <a:p>
            <a:pPr marL="180975" indent="-180975"/>
            <a:endParaRPr lang="nl-NL" sz="2400"/>
          </a:p>
        </p:txBody>
      </p:sp>
      <p:grpSp>
        <p:nvGrpSpPr>
          <p:cNvPr id="33795" name="Groep 13"/>
          <p:cNvGrpSpPr>
            <a:grpSpLocks/>
          </p:cNvGrpSpPr>
          <p:nvPr/>
        </p:nvGrpSpPr>
        <p:grpSpPr bwMode="auto">
          <a:xfrm>
            <a:off x="6624638" y="4194175"/>
            <a:ext cx="1516062" cy="696913"/>
            <a:chOff x="6615066" y="4217868"/>
            <a:chExt cx="1516652" cy="697693"/>
          </a:xfrm>
        </p:grpSpPr>
        <p:pic>
          <p:nvPicPr>
            <p:cNvPr id="15" name="Afbeelding 14"/>
            <p:cNvPicPr>
              <a:picLocks noChangeAspect="1"/>
            </p:cNvPicPr>
            <p:nvPr/>
          </p:nvPicPr>
          <p:blipFill>
            <a:blip r:embed="rId3" cstate="print">
              <a:extLst/>
            </a:blip>
            <a:stretch>
              <a:fillRect/>
            </a:stretch>
          </p:blipFill>
          <p:spPr>
            <a:xfrm>
              <a:off x="6615066" y="4227933"/>
              <a:ext cx="1516652" cy="665535"/>
            </a:xfrm>
            <a:prstGeom prst="rect">
              <a:avLst/>
            </a:prstGeom>
            <a:effectLst>
              <a:softEdge rad="0"/>
            </a:effectLst>
          </p:spPr>
        </p:pic>
        <p:cxnSp>
          <p:nvCxnSpPr>
            <p:cNvPr id="16" name="Rechte verbindingslijn 15"/>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Tekstvak 6"/>
          <p:cNvSpPr txBox="1"/>
          <p:nvPr/>
        </p:nvSpPr>
        <p:spPr>
          <a:xfrm>
            <a:off x="1835696" y="260226"/>
            <a:ext cx="5907168" cy="4985980"/>
          </a:xfrm>
          <a:prstGeom prst="rect">
            <a:avLst/>
          </a:prstGeom>
          <a:blipFill dpi="0" rotWithShape="1">
            <a:blip r:embed="rId4" cstate="print">
              <a:alphaModFix amt="83000"/>
            </a:blip>
            <a:srcRect/>
            <a:stretch>
              <a:fillRect/>
            </a:stretch>
          </a:blipFill>
          <a:ln w="127000">
            <a:solidFill>
              <a:schemeClr val="bg2">
                <a:lumMod val="75000"/>
              </a:schemeClr>
            </a:solidFill>
          </a:ln>
          <a:effectLst>
            <a:outerShdw blurRad="368300" dist="330200" dir="3300000" sx="102000" sy="102000" algn="ctr" rotWithShape="0">
              <a:srgbClr val="000000">
                <a:alpha val="60000"/>
              </a:srgbClr>
            </a:outerShdw>
            <a:reflection blurRad="6350" stA="50000" endA="300" endPos="90000" dist="50800" dir="5400000" sy="-100000" algn="bl" rotWithShape="0"/>
          </a:effectLst>
          <a:scene3d>
            <a:camera prst="orthographicFront"/>
            <a:lightRig rig="threePt" dir="t"/>
          </a:scene3d>
          <a:sp3d>
            <a:bevelT/>
          </a:sp3d>
        </p:spPr>
        <p:txBody>
          <a:bodyPr wrap="square" rtlCol="0">
            <a:spAutoFit/>
          </a:bodyPr>
          <a:lstStyle/>
          <a:p>
            <a:endParaRPr lang="nl-NL" dirty="0" smtClean="0">
              <a:solidFill>
                <a:schemeClr val="bg1"/>
              </a:solidFill>
              <a:effectLst>
                <a:outerShdw blurRad="38100" dist="38100" dir="2700000" algn="tl">
                  <a:srgbClr val="000000">
                    <a:alpha val="43137"/>
                  </a:srgbClr>
                </a:outerShdw>
              </a:effectLst>
            </a:endParaRPr>
          </a:p>
          <a:p>
            <a:r>
              <a:rPr lang="nl-NL" dirty="0" err="1" smtClean="0">
                <a:solidFill>
                  <a:schemeClr val="bg1"/>
                </a:solidFill>
                <a:effectLst>
                  <a:outerShdw blurRad="38100" dist="38100" dir="2700000" algn="tl">
                    <a:srgbClr val="000000">
                      <a:alpha val="43137"/>
                    </a:srgbClr>
                  </a:outerShdw>
                </a:effectLst>
              </a:rPr>
              <a:t>During</a:t>
            </a:r>
            <a:r>
              <a:rPr lang="nl-NL" dirty="0" smtClean="0">
                <a:solidFill>
                  <a:schemeClr val="bg1"/>
                </a:solidFill>
                <a:effectLst>
                  <a:outerShdw blurRad="38100" dist="38100" dir="2700000" algn="tl">
                    <a:srgbClr val="000000">
                      <a:alpha val="43137"/>
                    </a:srgbClr>
                  </a:outerShdw>
                </a:effectLst>
              </a:rPr>
              <a:t> a </a:t>
            </a:r>
            <a:r>
              <a:rPr lang="nl-NL" dirty="0" err="1" smtClean="0">
                <a:solidFill>
                  <a:schemeClr val="bg1"/>
                </a:solidFill>
                <a:effectLst>
                  <a:outerShdw blurRad="38100" dist="38100" dir="2700000" algn="tl">
                    <a:srgbClr val="000000">
                      <a:alpha val="43137"/>
                    </a:srgbClr>
                  </a:outerShdw>
                </a:effectLst>
              </a:rPr>
              <a:t>holiday</a:t>
            </a:r>
            <a:r>
              <a:rPr lang="nl-NL" dirty="0" smtClean="0">
                <a:solidFill>
                  <a:schemeClr val="bg1"/>
                </a:solidFill>
                <a:effectLst>
                  <a:outerShdw blurRad="38100" dist="38100" dir="2700000" algn="tl">
                    <a:srgbClr val="000000">
                      <a:alpha val="43137"/>
                    </a:srgbClr>
                  </a:outerShdw>
                </a:effectLst>
              </a:rPr>
              <a:t> outing on the </a:t>
            </a:r>
            <a:r>
              <a:rPr lang="nl-NL" dirty="0" err="1" smtClean="0">
                <a:solidFill>
                  <a:schemeClr val="bg1"/>
                </a:solidFill>
                <a:effectLst>
                  <a:outerShdw blurRad="38100" dist="38100" dir="2700000" algn="tl">
                    <a:srgbClr val="000000">
                      <a:alpha val="43137"/>
                    </a:srgbClr>
                  </a:outerShdw>
                </a:effectLst>
              </a:rPr>
              <a:t>beach</a:t>
            </a:r>
            <a:r>
              <a:rPr lang="nl-NL" dirty="0" smtClean="0">
                <a:solidFill>
                  <a:schemeClr val="bg1"/>
                </a:solidFill>
                <a:effectLst>
                  <a:outerShdw blurRad="38100" dist="38100" dir="2700000" algn="tl">
                    <a:srgbClr val="000000">
                      <a:alpha val="43137"/>
                    </a:srgbClr>
                  </a:outerShdw>
                </a:effectLst>
              </a:rPr>
              <a:t>, </a:t>
            </a:r>
            <a:r>
              <a:rPr lang="nl-NL" dirty="0" err="1" smtClean="0">
                <a:solidFill>
                  <a:schemeClr val="bg1"/>
                </a:solidFill>
                <a:effectLst>
                  <a:outerShdw blurRad="38100" dist="38100" dir="2700000" algn="tl">
                    <a:srgbClr val="000000">
                      <a:alpha val="43137"/>
                    </a:srgbClr>
                  </a:outerShdw>
                </a:effectLst>
              </a:rPr>
              <a:t>you</a:t>
            </a:r>
            <a:r>
              <a:rPr lang="nl-NL" dirty="0" smtClean="0">
                <a:solidFill>
                  <a:schemeClr val="bg1"/>
                </a:solidFill>
                <a:effectLst>
                  <a:outerShdw blurRad="38100" dist="38100" dir="2700000" algn="tl">
                    <a:srgbClr val="000000">
                      <a:alpha val="43137"/>
                    </a:srgbClr>
                  </a:outerShdw>
                </a:effectLst>
              </a:rPr>
              <a:t> </a:t>
            </a:r>
            <a:r>
              <a:rPr lang="nl-NL" dirty="0" err="1" smtClean="0">
                <a:solidFill>
                  <a:schemeClr val="bg1"/>
                </a:solidFill>
                <a:effectLst>
                  <a:outerShdw blurRad="38100" dist="38100" dir="2700000" algn="tl">
                    <a:srgbClr val="000000">
                      <a:alpha val="43137"/>
                    </a:srgbClr>
                  </a:outerShdw>
                </a:effectLst>
              </a:rPr>
              <a:t>took</a:t>
            </a:r>
            <a:r>
              <a:rPr lang="nl-NL" dirty="0" smtClean="0">
                <a:solidFill>
                  <a:schemeClr val="bg1"/>
                </a:solidFill>
                <a:effectLst>
                  <a:outerShdw blurRad="38100" dist="38100" dir="2700000" algn="tl">
                    <a:srgbClr val="000000">
                      <a:alpha val="43137"/>
                    </a:srgbClr>
                  </a:outerShdw>
                </a:effectLst>
              </a:rPr>
              <a:t> </a:t>
            </a:r>
            <a:r>
              <a:rPr lang="nl-NL" sz="2000" dirty="0" smtClean="0">
                <a:solidFill>
                  <a:schemeClr val="bg1"/>
                </a:solidFill>
                <a:effectLst>
                  <a:outerShdw blurRad="38100" dist="38100" dir="2700000" algn="tl">
                    <a:srgbClr val="000000">
                      <a:alpha val="43137"/>
                    </a:srgbClr>
                  </a:outerShdw>
                </a:effectLst>
              </a:rPr>
              <a:t> a </a:t>
            </a:r>
            <a:r>
              <a:rPr lang="nl-NL" sz="2000" dirty="0" err="1" smtClean="0">
                <a:solidFill>
                  <a:schemeClr val="bg1"/>
                </a:solidFill>
                <a:effectLst>
                  <a:outerShdw blurRad="38100" dist="38100" dir="2700000" algn="tl">
                    <a:srgbClr val="000000">
                      <a:alpha val="43137"/>
                    </a:srgbClr>
                  </a:outerShdw>
                </a:effectLst>
              </a:rPr>
              <a:t>handful</a:t>
            </a:r>
            <a:r>
              <a:rPr lang="nl-NL" sz="2000" dirty="0" smtClean="0">
                <a:solidFill>
                  <a:schemeClr val="bg1"/>
                </a:solidFill>
                <a:effectLst>
                  <a:outerShdw blurRad="38100" dist="38100" dir="2700000" algn="tl">
                    <a:srgbClr val="000000">
                      <a:alpha val="43137"/>
                    </a:srgbClr>
                  </a:outerShdw>
                </a:effectLst>
              </a:rPr>
              <a:t> of </a:t>
            </a:r>
            <a:r>
              <a:rPr lang="nl-NL" sz="2000" dirty="0" err="1" smtClean="0">
                <a:solidFill>
                  <a:schemeClr val="bg1"/>
                </a:solidFill>
                <a:effectLst>
                  <a:outerShdw blurRad="38100" dist="38100" dir="2700000" algn="tl">
                    <a:srgbClr val="000000">
                      <a:alpha val="43137"/>
                    </a:srgbClr>
                  </a:outerShdw>
                </a:effectLst>
              </a:rPr>
              <a:t>photographs</a:t>
            </a:r>
            <a:r>
              <a:rPr lang="nl-NL" sz="2000" dirty="0" smtClean="0">
                <a:solidFill>
                  <a:schemeClr val="bg1"/>
                </a:solidFill>
                <a:effectLst>
                  <a:outerShdw blurRad="38100" dist="38100" dir="2700000" algn="tl">
                    <a:srgbClr val="000000">
                      <a:alpha val="43137"/>
                    </a:srgbClr>
                  </a:outerShdw>
                </a:effectLst>
              </a:rPr>
              <a:t> of </a:t>
            </a:r>
            <a:r>
              <a:rPr lang="nl-NL" sz="2000" dirty="0" err="1" smtClean="0">
                <a:solidFill>
                  <a:schemeClr val="bg1"/>
                </a:solidFill>
                <a:effectLst>
                  <a:outerShdw blurRad="38100" dist="38100" dir="2700000" algn="tl">
                    <a:srgbClr val="000000">
                      <a:alpha val="43137"/>
                    </a:srgbClr>
                  </a:outerShdw>
                </a:effectLst>
              </a:rPr>
              <a:t>an</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ocean</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liner</a:t>
            </a:r>
            <a:r>
              <a:rPr lang="nl-NL" sz="2000" dirty="0">
                <a:solidFill>
                  <a:schemeClr val="bg1"/>
                </a:solidFill>
                <a:effectLst>
                  <a:outerShdw blurRad="38100" dist="38100" dir="2700000" algn="tl">
                    <a:srgbClr val="000000">
                      <a:alpha val="43137"/>
                    </a:srgbClr>
                  </a:outerShdw>
                </a:effectLst>
              </a:rPr>
              <a:t>,</a:t>
            </a:r>
            <a:r>
              <a:rPr lang="nl-NL" sz="2000" dirty="0" smtClean="0">
                <a:solidFill>
                  <a:schemeClr val="bg1"/>
                </a:solidFill>
                <a:effectLst>
                  <a:outerShdw blurRad="38100" dist="38100" dir="2700000" algn="tl">
                    <a:srgbClr val="000000">
                      <a:alpha val="43137"/>
                    </a:srgbClr>
                  </a:outerShdw>
                </a:effectLst>
              </a:rPr>
              <a:t> passing at a </a:t>
            </a:r>
            <a:r>
              <a:rPr lang="nl-NL" sz="2000" dirty="0" err="1" smtClean="0">
                <a:solidFill>
                  <a:schemeClr val="bg1"/>
                </a:solidFill>
                <a:effectLst>
                  <a:outerShdw blurRad="38100" dist="38100" dir="2700000" algn="tl">
                    <a:srgbClr val="000000">
                      <a:alpha val="43137"/>
                    </a:srgbClr>
                  </a:outerShdw>
                </a:effectLst>
              </a:rPr>
              <a:t>distance</a:t>
            </a:r>
            <a:r>
              <a:rPr lang="nl-NL" sz="2000" dirty="0" smtClean="0">
                <a:solidFill>
                  <a:schemeClr val="bg1"/>
                </a:solidFill>
                <a:effectLst>
                  <a:outerShdw blurRad="38100" dist="38100" dir="2700000" algn="tl">
                    <a:srgbClr val="000000">
                      <a:alpha val="43137"/>
                    </a:srgbClr>
                  </a:outerShdw>
                </a:effectLst>
              </a:rPr>
              <a:t>. </a:t>
            </a:r>
          </a:p>
          <a:p>
            <a:endParaRPr lang="nl-NL" sz="2000" dirty="0">
              <a:solidFill>
                <a:schemeClr val="bg1"/>
              </a:solidFill>
              <a:effectLst>
                <a:outerShdw blurRad="38100" dist="38100" dir="2700000" algn="tl">
                  <a:srgbClr val="000000">
                    <a:alpha val="43137"/>
                  </a:srgbClr>
                </a:outerShdw>
              </a:effectLst>
            </a:endParaRPr>
          </a:p>
          <a:p>
            <a:r>
              <a:rPr lang="nl-NL" sz="2000" dirty="0" err="1" smtClean="0">
                <a:solidFill>
                  <a:schemeClr val="bg1"/>
                </a:solidFill>
                <a:effectLst>
                  <a:outerShdw blurRad="38100" dist="38100" dir="2700000" algn="tl">
                    <a:srgbClr val="000000">
                      <a:alpha val="43137"/>
                    </a:srgbClr>
                  </a:outerShdw>
                </a:effectLst>
              </a:rPr>
              <a:t>You</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denoted</a:t>
            </a:r>
            <a:r>
              <a:rPr lang="nl-NL" sz="2000" dirty="0" smtClean="0">
                <a:solidFill>
                  <a:schemeClr val="bg1"/>
                </a:solidFill>
                <a:effectLst>
                  <a:outerShdw blurRad="38100" dist="38100" dir="2700000" algn="tl">
                    <a:srgbClr val="000000">
                      <a:alpha val="43137"/>
                    </a:srgbClr>
                  </a:outerShdw>
                </a:effectLst>
              </a:rPr>
              <a:t> the time </a:t>
            </a:r>
            <a:r>
              <a:rPr lang="nl-NL" sz="2000" dirty="0" err="1" smtClean="0">
                <a:solidFill>
                  <a:schemeClr val="bg1"/>
                </a:solidFill>
                <a:effectLst>
                  <a:outerShdw blurRad="38100" dist="38100" dir="2700000" algn="tl">
                    <a:srgbClr val="000000">
                      <a:alpha val="43137"/>
                    </a:srgbClr>
                  </a:outerShdw>
                </a:effectLst>
              </a:rPr>
              <a:t>for</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each</a:t>
            </a:r>
            <a:r>
              <a:rPr lang="nl-NL" sz="2000" dirty="0" smtClean="0">
                <a:solidFill>
                  <a:schemeClr val="bg1"/>
                </a:solidFill>
                <a:effectLst>
                  <a:outerShdw blurRad="38100" dist="38100" dir="2700000" algn="tl">
                    <a:srgbClr val="000000">
                      <a:alpha val="43137"/>
                    </a:srgbClr>
                  </a:outerShdw>
                </a:effectLst>
              </a:rPr>
              <a:t> picture. </a:t>
            </a:r>
            <a:r>
              <a:rPr lang="nl-NL" sz="2000" dirty="0" err="1" smtClean="0">
                <a:solidFill>
                  <a:schemeClr val="bg1"/>
                </a:solidFill>
                <a:effectLst>
                  <a:outerShdw blurRad="38100" dist="38100" dir="2700000" algn="tl">
                    <a:srgbClr val="000000">
                      <a:alpha val="43137"/>
                    </a:srgbClr>
                  </a:outerShdw>
                </a:effectLst>
              </a:rPr>
              <a:t>From</a:t>
            </a:r>
            <a:r>
              <a:rPr lang="nl-NL" sz="2000" dirty="0" smtClean="0">
                <a:solidFill>
                  <a:schemeClr val="bg1"/>
                </a:solidFill>
                <a:effectLst>
                  <a:outerShdw blurRad="38100" dist="38100" dir="2700000" algn="tl">
                    <a:srgbClr val="000000">
                      <a:alpha val="43137"/>
                    </a:srgbClr>
                  </a:outerShdw>
                </a:effectLst>
              </a:rPr>
              <a:t> these </a:t>
            </a:r>
            <a:r>
              <a:rPr lang="nl-NL" sz="2000" dirty="0" err="1" smtClean="0">
                <a:solidFill>
                  <a:schemeClr val="bg1"/>
                </a:solidFill>
                <a:effectLst>
                  <a:outerShdw blurRad="38100" dist="38100" dir="2700000" algn="tl">
                    <a:srgbClr val="000000">
                      <a:alpha val="43137"/>
                    </a:srgbClr>
                  </a:outerShdw>
                </a:effectLst>
              </a:rPr>
              <a:t>photo’s</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you</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would</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like</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to</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estimate</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when</a:t>
            </a:r>
            <a:r>
              <a:rPr lang="nl-NL" sz="2000" dirty="0" smtClean="0">
                <a:solidFill>
                  <a:schemeClr val="bg1"/>
                </a:solidFill>
                <a:effectLst>
                  <a:outerShdw blurRad="38100" dist="38100" dir="2700000" algn="tl">
                    <a:srgbClr val="000000">
                      <a:alpha val="43137"/>
                    </a:srgbClr>
                  </a:outerShdw>
                </a:effectLst>
              </a:rPr>
              <a:t> the </a:t>
            </a:r>
            <a:r>
              <a:rPr lang="nl-NL" sz="2000" dirty="0" err="1" smtClean="0">
                <a:solidFill>
                  <a:schemeClr val="bg1"/>
                </a:solidFill>
                <a:effectLst>
                  <a:outerShdw blurRad="38100" dist="38100" dir="2700000" algn="tl">
                    <a:srgbClr val="000000">
                      <a:alpha val="43137"/>
                    </a:srgbClr>
                  </a:outerShdw>
                </a:effectLst>
              </a:rPr>
              <a:t>ship</a:t>
            </a:r>
            <a:r>
              <a:rPr lang="nl-NL" sz="2000" dirty="0" smtClean="0">
                <a:solidFill>
                  <a:schemeClr val="bg1"/>
                </a:solidFill>
                <a:effectLst>
                  <a:outerShdw blurRad="38100" dist="38100" dir="2700000" algn="tl">
                    <a:srgbClr val="000000">
                      <a:alpha val="43137"/>
                    </a:srgbClr>
                  </a:outerShdw>
                </a:effectLst>
              </a:rPr>
              <a:t> was </a:t>
            </a:r>
            <a:r>
              <a:rPr lang="nl-NL" sz="2000" dirty="0" err="1" smtClean="0">
                <a:solidFill>
                  <a:schemeClr val="bg1"/>
                </a:solidFill>
                <a:effectLst>
                  <a:outerShdw blurRad="38100" dist="38100" dir="2700000" algn="tl">
                    <a:srgbClr val="000000">
                      <a:alpha val="43137"/>
                    </a:srgbClr>
                  </a:outerShdw>
                </a:effectLst>
              </a:rPr>
              <a:t>nearest</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to</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you</a:t>
            </a:r>
            <a:r>
              <a:rPr lang="nl-NL" sz="2000" dirty="0" smtClean="0">
                <a:solidFill>
                  <a:schemeClr val="bg1"/>
                </a:solidFill>
                <a:effectLst>
                  <a:outerShdw blurRad="38100" dist="38100" dir="2700000" algn="tl">
                    <a:srgbClr val="000000">
                      <a:alpha val="43137"/>
                    </a:srgbClr>
                  </a:outerShdw>
                </a:effectLst>
              </a:rPr>
              <a:t>.</a:t>
            </a:r>
          </a:p>
          <a:p>
            <a:endParaRPr lang="nl-NL" sz="2000" dirty="0">
              <a:solidFill>
                <a:schemeClr val="bg1"/>
              </a:solidFill>
              <a:effectLst>
                <a:outerShdw blurRad="38100" dist="38100" dir="2700000" algn="tl">
                  <a:srgbClr val="000000">
                    <a:alpha val="43137"/>
                  </a:srgbClr>
                </a:outerShdw>
              </a:effectLst>
            </a:endParaRPr>
          </a:p>
          <a:p>
            <a:r>
              <a:rPr lang="nl-NL" sz="2000" dirty="0" err="1" smtClean="0">
                <a:solidFill>
                  <a:schemeClr val="bg1"/>
                </a:solidFill>
                <a:effectLst>
                  <a:outerShdw blurRad="38100" dist="38100" dir="2700000" algn="tl">
                    <a:srgbClr val="000000">
                      <a:alpha val="43137"/>
                    </a:srgbClr>
                  </a:outerShdw>
                </a:effectLst>
              </a:rPr>
              <a:t>Suggest</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several</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methods</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to</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find</a:t>
            </a:r>
            <a:r>
              <a:rPr lang="nl-NL" sz="2000" dirty="0" smtClean="0">
                <a:solidFill>
                  <a:schemeClr val="bg1"/>
                </a:solidFill>
                <a:effectLst>
                  <a:outerShdw blurRad="38100" dist="38100" dir="2700000" algn="tl">
                    <a:srgbClr val="000000">
                      <a:alpha val="43137"/>
                    </a:srgbClr>
                  </a:outerShdw>
                </a:effectLst>
              </a:rPr>
              <a:t> out:</a:t>
            </a:r>
          </a:p>
          <a:p>
            <a:pPr marL="342900" indent="-342900">
              <a:buFont typeface="Arial" charset="0"/>
              <a:buChar char="•"/>
            </a:pPr>
            <a:r>
              <a:rPr lang="nl-NL" sz="2000" dirty="0" err="1" smtClean="0">
                <a:solidFill>
                  <a:schemeClr val="bg1"/>
                </a:solidFill>
                <a:effectLst>
                  <a:outerShdw blurRad="38100" dist="38100" dir="2700000" algn="tl">
                    <a:srgbClr val="000000">
                      <a:alpha val="43137"/>
                    </a:srgbClr>
                  </a:outerShdw>
                </a:effectLst>
              </a:rPr>
              <a:t>geometrically</a:t>
            </a:r>
            <a:endParaRPr lang="nl-NL" sz="2000" dirty="0" smtClean="0">
              <a:solidFill>
                <a:schemeClr val="bg1"/>
              </a:solidFill>
              <a:effectLst>
                <a:outerShdw blurRad="38100" dist="38100" dir="2700000" algn="tl">
                  <a:srgbClr val="000000">
                    <a:alpha val="43137"/>
                  </a:srgbClr>
                </a:outerShdw>
              </a:effectLst>
            </a:endParaRPr>
          </a:p>
          <a:p>
            <a:pPr marL="342900" indent="-342900">
              <a:buFont typeface="Arial" charset="0"/>
              <a:buChar char="•"/>
            </a:pPr>
            <a:r>
              <a:rPr lang="nl-NL" sz="2000" dirty="0" err="1" smtClean="0">
                <a:solidFill>
                  <a:schemeClr val="bg1"/>
                </a:solidFill>
                <a:effectLst>
                  <a:outerShdw blurRad="38100" dist="38100" dir="2700000" algn="tl">
                    <a:srgbClr val="000000">
                      <a:alpha val="43137"/>
                    </a:srgbClr>
                  </a:outerShdw>
                </a:effectLst>
              </a:rPr>
              <a:t>glass</a:t>
            </a:r>
            <a:r>
              <a:rPr lang="nl-NL" sz="2000" dirty="0" smtClean="0">
                <a:solidFill>
                  <a:schemeClr val="bg1"/>
                </a:solidFill>
                <a:effectLst>
                  <a:outerShdw blurRad="38100" dist="38100" dir="2700000" algn="tl">
                    <a:srgbClr val="000000">
                      <a:alpha val="43137"/>
                    </a:srgbClr>
                  </a:outerShdw>
                </a:effectLst>
              </a:rPr>
              <a:t> box thinking</a:t>
            </a:r>
          </a:p>
          <a:p>
            <a:pPr marL="342900" indent="-342900">
              <a:buFont typeface="Arial" charset="0"/>
              <a:buChar char="•"/>
            </a:pPr>
            <a:r>
              <a:rPr lang="nl-NL" sz="2000" dirty="0" smtClean="0">
                <a:solidFill>
                  <a:schemeClr val="bg1"/>
                </a:solidFill>
                <a:effectLst>
                  <a:outerShdw blurRad="38100" dist="38100" dir="2700000" algn="tl">
                    <a:srgbClr val="000000">
                      <a:alpha val="43137"/>
                    </a:srgbClr>
                  </a:outerShdw>
                </a:effectLst>
              </a:rPr>
              <a:t>black box: </a:t>
            </a:r>
            <a:r>
              <a:rPr lang="nl-NL" sz="2000" dirty="0" err="1" smtClean="0">
                <a:solidFill>
                  <a:schemeClr val="bg1"/>
                </a:solidFill>
                <a:effectLst>
                  <a:outerShdw blurRad="38100" dist="38100" dir="2700000" algn="tl">
                    <a:srgbClr val="000000">
                      <a:alpha val="43137"/>
                    </a:srgbClr>
                  </a:outerShdw>
                </a:effectLst>
              </a:rPr>
              <a:t>reasoning</a:t>
            </a:r>
            <a:r>
              <a:rPr lang="nl-NL" sz="2000" dirty="0" smtClean="0">
                <a:solidFill>
                  <a:schemeClr val="bg1"/>
                </a:solidFill>
                <a:effectLst>
                  <a:outerShdw blurRad="38100" dist="38100" dir="2700000" algn="tl">
                    <a:srgbClr val="000000">
                      <a:alpha val="43137"/>
                    </a:srgbClr>
                  </a:outerShdw>
                </a:effectLst>
              </a:rPr>
              <a:t> </a:t>
            </a:r>
            <a:r>
              <a:rPr lang="nl-NL" sz="2000" dirty="0">
                <a:solidFill>
                  <a:schemeClr val="bg1"/>
                </a:solidFill>
                <a:effectLst>
                  <a:outerShdw blurRad="38100" dist="38100" dir="2700000" algn="tl">
                    <a:srgbClr val="000000">
                      <a:alpha val="43137"/>
                    </a:srgbClr>
                  </a:outerShdw>
                </a:effectLst>
              </a:rPr>
              <a:t>(not </a:t>
            </a:r>
            <a:r>
              <a:rPr lang="nl-NL" sz="2000" dirty="0" err="1">
                <a:solidFill>
                  <a:schemeClr val="bg1"/>
                </a:solidFill>
                <a:effectLst>
                  <a:outerShdw blurRad="38100" dist="38100" dir="2700000" algn="tl">
                    <a:srgbClr val="000000">
                      <a:alpha val="43137"/>
                    </a:srgbClr>
                  </a:outerShdw>
                </a:effectLst>
              </a:rPr>
              <a:t>calculating</a:t>
            </a:r>
            <a:r>
              <a:rPr lang="nl-NL" sz="2000" dirty="0" smtClean="0">
                <a:solidFill>
                  <a:schemeClr val="bg1"/>
                </a:solidFill>
                <a:effectLst>
                  <a:outerShdw blurRad="38100" dist="38100" dir="2700000" algn="tl">
                    <a:srgbClr val="000000">
                      <a:alpha val="43137"/>
                    </a:srgbClr>
                  </a:outerShdw>
                </a:effectLst>
              </a:rPr>
              <a:t>)</a:t>
            </a:r>
          </a:p>
          <a:p>
            <a:pPr marL="342900" indent="-342900">
              <a:buFont typeface="Arial" charset="0"/>
              <a:buChar char="•"/>
            </a:pPr>
            <a:r>
              <a:rPr lang="nl-NL" sz="2000" dirty="0" smtClean="0">
                <a:solidFill>
                  <a:schemeClr val="bg1"/>
                </a:solidFill>
                <a:effectLst>
                  <a:outerShdw blurRad="38100" dist="38100" dir="2700000" algn="tl">
                    <a:srgbClr val="000000">
                      <a:alpha val="43137"/>
                    </a:srgbClr>
                  </a:outerShdw>
                </a:effectLst>
              </a:rPr>
              <a:t>black box: </a:t>
            </a:r>
            <a:r>
              <a:rPr lang="nl-NL" sz="2000" dirty="0" err="1" smtClean="0">
                <a:solidFill>
                  <a:schemeClr val="bg1"/>
                </a:solidFill>
                <a:effectLst>
                  <a:outerShdw blurRad="38100" dist="38100" dir="2700000" algn="tl">
                    <a:srgbClr val="000000">
                      <a:alpha val="43137"/>
                    </a:srgbClr>
                  </a:outerShdw>
                </a:effectLst>
              </a:rPr>
              <a:t>calculating</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numerically</a:t>
            </a:r>
            <a:r>
              <a:rPr lang="nl-NL" sz="2000" dirty="0" smtClean="0">
                <a:solidFill>
                  <a:schemeClr val="bg1"/>
                </a:solidFill>
                <a:effectLst>
                  <a:outerShdw blurRad="38100" dist="38100" dir="2700000" algn="tl">
                    <a:srgbClr val="000000">
                      <a:alpha val="43137"/>
                    </a:srgbClr>
                  </a:outerShdw>
                </a:effectLst>
              </a:rPr>
              <a:t>)</a:t>
            </a:r>
          </a:p>
          <a:p>
            <a:pPr marL="342900" indent="-342900">
              <a:buFont typeface="Arial" charset="0"/>
              <a:buChar char="•"/>
            </a:pPr>
            <a:r>
              <a:rPr lang="nl-NL" sz="2000" dirty="0" smtClean="0">
                <a:solidFill>
                  <a:schemeClr val="bg1"/>
                </a:solidFill>
                <a:effectLst>
                  <a:outerShdw blurRad="38100" dist="38100" dir="2700000" algn="tl">
                    <a:srgbClr val="000000">
                      <a:alpha val="43137"/>
                    </a:srgbClr>
                  </a:outerShdw>
                </a:effectLst>
              </a:rPr>
              <a:t>black box: </a:t>
            </a:r>
            <a:r>
              <a:rPr lang="nl-NL" sz="2000" dirty="0" err="1" smtClean="0">
                <a:solidFill>
                  <a:schemeClr val="bg1"/>
                </a:solidFill>
                <a:effectLst>
                  <a:outerShdw blurRad="38100" dist="38100" dir="2700000" algn="tl">
                    <a:srgbClr val="000000">
                      <a:alpha val="43137"/>
                    </a:srgbClr>
                  </a:outerShdw>
                </a:effectLst>
              </a:rPr>
              <a:t>calculating</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symbolically</a:t>
            </a:r>
            <a:r>
              <a:rPr lang="nl-NL" sz="2000" dirty="0" smtClean="0">
                <a:solidFill>
                  <a:schemeClr val="bg1"/>
                </a:solidFill>
                <a:effectLst>
                  <a:outerShdw blurRad="38100" dist="38100" dir="2700000" algn="tl">
                    <a:srgbClr val="000000">
                      <a:alpha val="43137"/>
                    </a:srgbClr>
                  </a:outerShdw>
                </a:effectLst>
              </a:rPr>
              <a:t>)</a:t>
            </a:r>
          </a:p>
          <a:p>
            <a:pPr marL="342900" indent="-342900">
              <a:buFont typeface="Arial" charset="0"/>
              <a:buChar char="•"/>
            </a:pPr>
            <a:endParaRPr lang="en-US" sz="2000" dirty="0">
              <a:solidFill>
                <a:schemeClr val="bg1"/>
              </a:solidFill>
              <a:effectLst>
                <a:outerShdw blurRad="38100" dist="38100" dir="2700000" algn="tl">
                  <a:srgbClr val="000000">
                    <a:alpha val="43137"/>
                  </a:srgbClr>
                </a:outerShdw>
              </a:effectLst>
            </a:endParaRPr>
          </a:p>
        </p:txBody>
      </p:sp>
      <p:sp>
        <p:nvSpPr>
          <p:cNvPr id="8" name="Tekstvak 7"/>
          <p:cNvSpPr txBox="1"/>
          <p:nvPr/>
        </p:nvSpPr>
        <p:spPr>
          <a:xfrm>
            <a:off x="3854432" y="51470"/>
            <a:ext cx="1878470" cy="461665"/>
          </a:xfrm>
          <a:prstGeom prst="rect">
            <a:avLst/>
          </a:prstGeom>
          <a:gradFill>
            <a:gsLst>
              <a:gs pos="0">
                <a:schemeClr val="bg2">
                  <a:lumMod val="75000"/>
                </a:schemeClr>
              </a:gs>
              <a:gs pos="38000">
                <a:schemeClr val="bg2">
                  <a:lumMod val="90000"/>
                </a:schemeClr>
              </a:gs>
              <a:gs pos="100000">
                <a:schemeClr val="bg2">
                  <a:lumMod val="50000"/>
                </a:schemeClr>
              </a:gs>
            </a:gsLst>
            <a:lin ang="5400000" scaled="1"/>
          </a:gradFill>
          <a:effectLst>
            <a:outerShdw blurRad="508000" dist="152400" dir="4500000" sx="88000" sy="88000" algn="ctr" rotWithShape="0">
              <a:srgbClr val="000000">
                <a:alpha val="54000"/>
              </a:srgbClr>
            </a:outerShdw>
          </a:effectLst>
          <a:scene3d>
            <a:camera prst="obliqueTopLeft"/>
            <a:lightRig rig="threePt" dir="t"/>
          </a:scene3d>
          <a:sp3d>
            <a:bevelT prst="angle"/>
          </a:sp3d>
        </p:spPr>
        <p:txBody>
          <a:bodyPr wrap="square" rtlCol="0">
            <a:spAutoFit/>
          </a:bodyPr>
          <a:lstStyle/>
          <a:p>
            <a:pPr algn="ctr"/>
            <a:r>
              <a:rPr lang="nl-NL" sz="2400" b="1" dirty="0" smtClean="0">
                <a:solidFill>
                  <a:schemeClr val="bg1"/>
                </a:solidFill>
                <a:effectLst>
                  <a:outerShdw blurRad="38100" dist="38100" dir="2700000" algn="tl">
                    <a:srgbClr val="000000">
                      <a:alpha val="43137"/>
                    </a:srgbClr>
                  </a:outerShdw>
                </a:effectLst>
              </a:rPr>
              <a:t>QUIZ</a:t>
            </a:r>
            <a:endParaRPr lang="en-US" sz="2400" b="1" dirty="0">
              <a:solidFill>
                <a:schemeClr val="bg1"/>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5" name="Groep 13"/>
          <p:cNvGrpSpPr>
            <a:grpSpLocks/>
          </p:cNvGrpSpPr>
          <p:nvPr/>
        </p:nvGrpSpPr>
        <p:grpSpPr bwMode="auto">
          <a:xfrm>
            <a:off x="6624638" y="4194175"/>
            <a:ext cx="1516062" cy="696913"/>
            <a:chOff x="6615066" y="4217868"/>
            <a:chExt cx="1516652" cy="697693"/>
          </a:xfrm>
        </p:grpSpPr>
        <p:pic>
          <p:nvPicPr>
            <p:cNvPr id="15" name="Afbeelding 14"/>
            <p:cNvPicPr>
              <a:picLocks noChangeAspect="1"/>
            </p:cNvPicPr>
            <p:nvPr/>
          </p:nvPicPr>
          <p:blipFill>
            <a:blip r:embed="rId3" cstate="print">
              <a:extLst/>
            </a:blip>
            <a:stretch>
              <a:fillRect/>
            </a:stretch>
          </p:blipFill>
          <p:spPr>
            <a:xfrm>
              <a:off x="6615066" y="4227933"/>
              <a:ext cx="1516652" cy="665535"/>
            </a:xfrm>
            <a:prstGeom prst="rect">
              <a:avLst/>
            </a:prstGeom>
            <a:effectLst>
              <a:softEdge rad="0"/>
            </a:effectLst>
          </p:spPr>
        </p:pic>
        <p:cxnSp>
          <p:nvCxnSpPr>
            <p:cNvPr id="16" name="Rechte verbindingslijn 15"/>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074" name="Picture 2" descr="http://cdn.morguefile.com/imageData/public/files/j/juanarreo/preview/fldr_2008_11_17/file0001630080819.jpg"/>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sharpenSoften amount="-20000"/>
                    </a14:imgEffect>
                    <a14:imgEffect>
                      <a14:brightnessContrast bright="-27000"/>
                    </a14:imgEffect>
                  </a14:imgLayer>
                </a14:imgProps>
              </a:ext>
              <a:ext uri="{28A0092B-C50C-407E-A947-70E740481C1C}">
                <a14:useLocalDpi xmlns:a14="http://schemas.microsoft.com/office/drawing/2010/main" xmlns="" val="0"/>
              </a:ext>
            </a:extLst>
          </a:blip>
          <a:srcRect t="11037" b="19320"/>
          <a:stretch/>
        </p:blipFill>
        <p:spPr bwMode="auto">
          <a:xfrm>
            <a:off x="-63365" y="-2204"/>
            <a:ext cx="9201635" cy="5145704"/>
          </a:xfrm>
          <a:prstGeom prst="rect">
            <a:avLst/>
          </a:prstGeom>
          <a:noFill/>
          <a:extLst>
            <a:ext uri="{909E8E84-426E-40DD-AFC4-6F175D3DCCD1}">
              <a14:hiddenFill xmlns:a14="http://schemas.microsoft.com/office/drawing/2010/main" xmlns="">
                <a:solidFill>
                  <a:srgbClr val="FFFFFF"/>
                </a:solidFill>
              </a14:hiddenFill>
            </a:ext>
          </a:extLst>
        </p:spPr>
      </p:pic>
      <p:sp>
        <p:nvSpPr>
          <p:cNvPr id="33794" name="Text Box 10"/>
          <p:cNvSpPr txBox="1">
            <a:spLocks noChangeArrowheads="1"/>
          </p:cNvSpPr>
          <p:nvPr/>
        </p:nvSpPr>
        <p:spPr bwMode="auto">
          <a:xfrm>
            <a:off x="2268538" y="5892800"/>
            <a:ext cx="0" cy="365125"/>
          </a:xfrm>
          <a:prstGeom prst="rect">
            <a:avLst/>
          </a:prstGeom>
          <a:noFill/>
          <a:ln w="9525">
            <a:noFill/>
            <a:miter lim="800000"/>
            <a:headEnd/>
            <a:tailEnd/>
          </a:ln>
        </p:spPr>
        <p:txBody>
          <a:bodyPr wrap="none" lIns="0" tIns="0" rIns="0" bIns="0">
            <a:prstTxWarp prst="textNoShape">
              <a:avLst/>
            </a:prstTxWarp>
            <a:spAutoFit/>
          </a:bodyPr>
          <a:lstStyle/>
          <a:p>
            <a:pPr marL="180975" indent="-180975"/>
            <a:endParaRPr lang="nl-NL" sz="2400"/>
          </a:p>
        </p:txBody>
      </p:sp>
      <p:sp>
        <p:nvSpPr>
          <p:cNvPr id="3" name="Ovaal 2"/>
          <p:cNvSpPr/>
          <p:nvPr/>
        </p:nvSpPr>
        <p:spPr>
          <a:xfrm>
            <a:off x="3995936" y="4204229"/>
            <a:ext cx="288032" cy="239729"/>
          </a:xfrm>
          <a:prstGeom prst="ellipse">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Rechte verbindingslijn 4"/>
          <p:cNvCxnSpPr/>
          <p:nvPr/>
        </p:nvCxnSpPr>
        <p:spPr>
          <a:xfrm flipH="1" flipV="1">
            <a:off x="1814239" y="2143894"/>
            <a:ext cx="2129608" cy="2070297"/>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flipH="1" flipV="1">
            <a:off x="2271987" y="1654096"/>
            <a:ext cx="1735470" cy="2496485"/>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flipV="1">
            <a:off x="4355976" y="2220094"/>
            <a:ext cx="3343399" cy="1994097"/>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flipV="1">
            <a:off x="4211960" y="1439074"/>
            <a:ext cx="648073" cy="2711507"/>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flipV="1">
            <a:off x="4283968" y="1563640"/>
            <a:ext cx="2448272" cy="2586941"/>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flipH="1" flipV="1">
            <a:off x="3546506" y="1275608"/>
            <a:ext cx="556367" cy="2874973"/>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6" name="Vrije vorm 25"/>
          <p:cNvSpPr/>
          <p:nvPr/>
        </p:nvSpPr>
        <p:spPr>
          <a:xfrm>
            <a:off x="1084521" y="2480169"/>
            <a:ext cx="7369195" cy="1698425"/>
          </a:xfrm>
          <a:custGeom>
            <a:avLst/>
            <a:gdLst>
              <a:gd name="connsiteX0" fmla="*/ 0 w 6741042"/>
              <a:gd name="connsiteY0" fmla="*/ 916596 h 916596"/>
              <a:gd name="connsiteX1" fmla="*/ 1616149 w 6741042"/>
              <a:gd name="connsiteY1" fmla="*/ 108522 h 916596"/>
              <a:gd name="connsiteX2" fmla="*/ 2828260 w 6741042"/>
              <a:gd name="connsiteY2" fmla="*/ 129787 h 916596"/>
              <a:gd name="connsiteX3" fmla="*/ 3934046 w 6741042"/>
              <a:gd name="connsiteY3" fmla="*/ 12829 h 916596"/>
              <a:gd name="connsiteX4" fmla="*/ 5773479 w 6741042"/>
              <a:gd name="connsiteY4" fmla="*/ 480661 h 916596"/>
              <a:gd name="connsiteX5" fmla="*/ 6741042 w 6741042"/>
              <a:gd name="connsiteY5" fmla="*/ 289275 h 916596"/>
              <a:gd name="connsiteX6" fmla="*/ 6741042 w 6741042"/>
              <a:gd name="connsiteY6" fmla="*/ 289275 h 916596"/>
              <a:gd name="connsiteX0" fmla="*/ 0 w 6741042"/>
              <a:gd name="connsiteY0" fmla="*/ 1638959 h 1638959"/>
              <a:gd name="connsiteX1" fmla="*/ 1616149 w 6741042"/>
              <a:gd name="connsiteY1" fmla="*/ 830885 h 1638959"/>
              <a:gd name="connsiteX2" fmla="*/ 2828260 w 6741042"/>
              <a:gd name="connsiteY2" fmla="*/ 852150 h 1638959"/>
              <a:gd name="connsiteX3" fmla="*/ 3934046 w 6741042"/>
              <a:gd name="connsiteY3" fmla="*/ 735192 h 1638959"/>
              <a:gd name="connsiteX4" fmla="*/ 6178995 w 6741042"/>
              <a:gd name="connsiteY4" fmla="*/ 2377 h 1638959"/>
              <a:gd name="connsiteX5" fmla="*/ 6741042 w 6741042"/>
              <a:gd name="connsiteY5" fmla="*/ 1011638 h 1638959"/>
              <a:gd name="connsiteX6" fmla="*/ 6741042 w 6741042"/>
              <a:gd name="connsiteY6" fmla="*/ 1011638 h 1638959"/>
              <a:gd name="connsiteX0" fmla="*/ 0 w 7369195"/>
              <a:gd name="connsiteY0" fmla="*/ 1660991 h 1660991"/>
              <a:gd name="connsiteX1" fmla="*/ 1616149 w 7369195"/>
              <a:gd name="connsiteY1" fmla="*/ 852917 h 1660991"/>
              <a:gd name="connsiteX2" fmla="*/ 2828260 w 7369195"/>
              <a:gd name="connsiteY2" fmla="*/ 874182 h 1660991"/>
              <a:gd name="connsiteX3" fmla="*/ 3934046 w 7369195"/>
              <a:gd name="connsiteY3" fmla="*/ 757224 h 1660991"/>
              <a:gd name="connsiteX4" fmla="*/ 6178995 w 7369195"/>
              <a:gd name="connsiteY4" fmla="*/ 24409 h 1660991"/>
              <a:gd name="connsiteX5" fmla="*/ 6741042 w 7369195"/>
              <a:gd name="connsiteY5" fmla="*/ 1033670 h 1660991"/>
              <a:gd name="connsiteX6" fmla="*/ 7369195 w 7369195"/>
              <a:gd name="connsiteY6" fmla="*/ 0 h 1660991"/>
              <a:gd name="connsiteX0" fmla="*/ 0 w 7369195"/>
              <a:gd name="connsiteY0" fmla="*/ 1698425 h 1698425"/>
              <a:gd name="connsiteX1" fmla="*/ 1616149 w 7369195"/>
              <a:gd name="connsiteY1" fmla="*/ 890351 h 1698425"/>
              <a:gd name="connsiteX2" fmla="*/ 2828260 w 7369195"/>
              <a:gd name="connsiteY2" fmla="*/ 911616 h 1698425"/>
              <a:gd name="connsiteX3" fmla="*/ 3934046 w 7369195"/>
              <a:gd name="connsiteY3" fmla="*/ 794658 h 1698425"/>
              <a:gd name="connsiteX4" fmla="*/ 6178995 w 7369195"/>
              <a:gd name="connsiteY4" fmla="*/ 61843 h 1698425"/>
              <a:gd name="connsiteX5" fmla="*/ 7369195 w 7369195"/>
              <a:gd name="connsiteY5" fmla="*/ 37434 h 1698425"/>
              <a:gd name="connsiteX0" fmla="*/ 0 w 7369195"/>
              <a:gd name="connsiteY0" fmla="*/ 1698425 h 1698425"/>
              <a:gd name="connsiteX1" fmla="*/ 1552538 w 7369195"/>
              <a:gd name="connsiteY1" fmla="*/ 1184549 h 1698425"/>
              <a:gd name="connsiteX2" fmla="*/ 2828260 w 7369195"/>
              <a:gd name="connsiteY2" fmla="*/ 911616 h 1698425"/>
              <a:gd name="connsiteX3" fmla="*/ 3934046 w 7369195"/>
              <a:gd name="connsiteY3" fmla="*/ 794658 h 1698425"/>
              <a:gd name="connsiteX4" fmla="*/ 6178995 w 7369195"/>
              <a:gd name="connsiteY4" fmla="*/ 61843 h 1698425"/>
              <a:gd name="connsiteX5" fmla="*/ 7369195 w 7369195"/>
              <a:gd name="connsiteY5" fmla="*/ 37434 h 16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195" h="1698425">
                <a:moveTo>
                  <a:pt x="0" y="1698425"/>
                </a:moveTo>
                <a:cubicBezTo>
                  <a:pt x="572386" y="1359955"/>
                  <a:pt x="1081161" y="1315684"/>
                  <a:pt x="1552538" y="1184549"/>
                </a:cubicBezTo>
                <a:cubicBezTo>
                  <a:pt x="2023915" y="1053414"/>
                  <a:pt x="2431342" y="976598"/>
                  <a:pt x="2828260" y="911616"/>
                </a:cubicBezTo>
                <a:cubicBezTo>
                  <a:pt x="3225178" y="846634"/>
                  <a:pt x="3375590" y="936287"/>
                  <a:pt x="3934046" y="794658"/>
                </a:cubicBezTo>
                <a:cubicBezTo>
                  <a:pt x="4492502" y="653029"/>
                  <a:pt x="5606470" y="188047"/>
                  <a:pt x="6178995" y="61843"/>
                </a:cubicBezTo>
                <a:cubicBezTo>
                  <a:pt x="6751520" y="-64361"/>
                  <a:pt x="7121237" y="42519"/>
                  <a:pt x="7369195" y="37434"/>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Rechte verbindingslijn 41"/>
          <p:cNvCxnSpPr/>
          <p:nvPr/>
        </p:nvCxnSpPr>
        <p:spPr>
          <a:xfrm flipH="1" flipV="1">
            <a:off x="1084521" y="2857111"/>
            <a:ext cx="2827521" cy="1420691"/>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3805" name="Vrije vorm 33804"/>
          <p:cNvSpPr/>
          <p:nvPr/>
        </p:nvSpPr>
        <p:spPr>
          <a:xfrm>
            <a:off x="1073426" y="1235220"/>
            <a:ext cx="7183294" cy="1794227"/>
          </a:xfrm>
          <a:custGeom>
            <a:avLst/>
            <a:gdLst>
              <a:gd name="connsiteX0" fmla="*/ 0 w 7183294"/>
              <a:gd name="connsiteY0" fmla="*/ 1794227 h 1794227"/>
              <a:gd name="connsiteX1" fmla="*/ 1510748 w 7183294"/>
              <a:gd name="connsiteY1" fmla="*/ 1134269 h 1794227"/>
              <a:gd name="connsiteX2" fmla="*/ 2957885 w 7183294"/>
              <a:gd name="connsiteY2" fmla="*/ 927535 h 1794227"/>
              <a:gd name="connsiteX3" fmla="*/ 4731026 w 7183294"/>
              <a:gd name="connsiteY3" fmla="*/ 474310 h 1794227"/>
              <a:gd name="connsiteX4" fmla="*/ 5995284 w 7183294"/>
              <a:gd name="connsiteY4" fmla="*/ 21086 h 1794227"/>
              <a:gd name="connsiteX5" fmla="*/ 7060758 w 7183294"/>
              <a:gd name="connsiteY5" fmla="*/ 76745 h 1794227"/>
              <a:gd name="connsiteX6" fmla="*/ 7116417 w 7183294"/>
              <a:gd name="connsiteY6" fmla="*/ 92648 h 179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3294" h="1794227">
                <a:moveTo>
                  <a:pt x="0" y="1794227"/>
                </a:moveTo>
                <a:cubicBezTo>
                  <a:pt x="508883" y="1536472"/>
                  <a:pt x="1017767" y="1278718"/>
                  <a:pt x="1510748" y="1134269"/>
                </a:cubicBezTo>
                <a:cubicBezTo>
                  <a:pt x="2003729" y="989820"/>
                  <a:pt x="2421172" y="1037528"/>
                  <a:pt x="2957885" y="927535"/>
                </a:cubicBezTo>
                <a:cubicBezTo>
                  <a:pt x="3494598" y="817542"/>
                  <a:pt x="4224793" y="625385"/>
                  <a:pt x="4731026" y="474310"/>
                </a:cubicBezTo>
                <a:cubicBezTo>
                  <a:pt x="5237259" y="323235"/>
                  <a:pt x="5606995" y="87347"/>
                  <a:pt x="5995284" y="21086"/>
                </a:cubicBezTo>
                <a:cubicBezTo>
                  <a:pt x="6383573" y="-45175"/>
                  <a:pt x="6873903" y="64818"/>
                  <a:pt x="7060758" y="76745"/>
                </a:cubicBezTo>
                <a:cubicBezTo>
                  <a:pt x="7247614" y="88672"/>
                  <a:pt x="7182015" y="90660"/>
                  <a:pt x="7116417" y="92648"/>
                </a:cubicBezTo>
              </a:path>
            </a:pathLst>
          </a:custGeom>
          <a:noFill/>
          <a:ln w="50800">
            <a:solidFill>
              <a:srgbClr val="C00000"/>
            </a:solidFill>
            <a:prstDash val="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vak 1"/>
          <p:cNvSpPr txBox="1"/>
          <p:nvPr/>
        </p:nvSpPr>
        <p:spPr>
          <a:xfrm>
            <a:off x="194400" y="195486"/>
            <a:ext cx="6537840" cy="1692771"/>
          </a:xfrm>
          <a:prstGeom prst="rect">
            <a:avLst/>
          </a:prstGeom>
          <a:noFill/>
        </p:spPr>
        <p:txBody>
          <a:bodyPr wrap="square" rtlCol="0">
            <a:spAutoFit/>
          </a:bodyPr>
          <a:lstStyle/>
          <a:p>
            <a:r>
              <a:rPr lang="nl-NL" sz="3200" dirty="0" err="1" smtClean="0">
                <a:solidFill>
                  <a:schemeClr val="bg1"/>
                </a:solidFill>
                <a:effectLst>
                  <a:outerShdw blurRad="38100" dist="38100" dir="2700000" algn="tl">
                    <a:srgbClr val="000000">
                      <a:alpha val="43137"/>
                    </a:srgbClr>
                  </a:outerShdw>
                </a:effectLst>
                <a:latin typeface="+mn-lt"/>
              </a:rPr>
              <a:t>Geometric</a:t>
            </a:r>
            <a:r>
              <a:rPr lang="nl-NL" sz="3200" dirty="0" smtClean="0">
                <a:solidFill>
                  <a:schemeClr val="bg1"/>
                </a:solidFill>
                <a:effectLst>
                  <a:outerShdw blurRad="38100" dist="38100" dir="2700000" algn="tl">
                    <a:srgbClr val="000000">
                      <a:alpha val="43137"/>
                    </a:srgbClr>
                  </a:outerShdw>
                </a:effectLst>
                <a:latin typeface="+mn-lt"/>
              </a:rPr>
              <a:t> approach:</a:t>
            </a:r>
          </a:p>
          <a:p>
            <a:r>
              <a:rPr lang="nl-NL" sz="2400" dirty="0" err="1" smtClean="0">
                <a:solidFill>
                  <a:schemeClr val="bg1"/>
                </a:solidFill>
                <a:effectLst>
                  <a:outerShdw blurRad="38100" dist="38100" dir="2700000" algn="tl">
                    <a:srgbClr val="000000">
                      <a:alpha val="43137"/>
                    </a:srgbClr>
                  </a:outerShdw>
                </a:effectLst>
                <a:latin typeface="+mn-lt"/>
              </a:rPr>
              <a:t>assume</a:t>
            </a:r>
            <a:r>
              <a:rPr lang="nl-NL" sz="2400" dirty="0" smtClean="0">
                <a:solidFill>
                  <a:schemeClr val="bg1"/>
                </a:solidFill>
                <a:effectLst>
                  <a:outerShdw blurRad="38100" dist="38100" dir="2700000" algn="tl">
                    <a:srgbClr val="000000">
                      <a:alpha val="43137"/>
                    </a:srgbClr>
                  </a:outerShdw>
                </a:effectLst>
                <a:latin typeface="+mn-lt"/>
              </a:rPr>
              <a:t> the </a:t>
            </a:r>
            <a:r>
              <a:rPr lang="nl-NL" sz="2400" dirty="0" err="1" smtClean="0">
                <a:solidFill>
                  <a:schemeClr val="bg1"/>
                </a:solidFill>
                <a:effectLst>
                  <a:outerShdw blurRad="38100" dist="38100" dir="2700000" algn="tl">
                    <a:srgbClr val="000000">
                      <a:alpha val="43137"/>
                    </a:srgbClr>
                  </a:outerShdw>
                </a:effectLst>
                <a:latin typeface="+mn-lt"/>
              </a:rPr>
              <a:t>ship</a:t>
            </a:r>
            <a:r>
              <a:rPr lang="nl-NL" sz="2400" dirty="0" smtClean="0">
                <a:solidFill>
                  <a:schemeClr val="bg1"/>
                </a:solidFill>
                <a:effectLst>
                  <a:outerShdw blurRad="38100" dist="38100" dir="2700000" algn="tl">
                    <a:srgbClr val="000000">
                      <a:alpha val="43137"/>
                    </a:srgbClr>
                  </a:outerShdw>
                </a:effectLst>
                <a:latin typeface="+mn-lt"/>
              </a:rPr>
              <a:t> moves parallel </a:t>
            </a:r>
            <a:r>
              <a:rPr lang="nl-NL" sz="2400" dirty="0" err="1" smtClean="0">
                <a:solidFill>
                  <a:schemeClr val="bg1"/>
                </a:solidFill>
                <a:effectLst>
                  <a:outerShdw blurRad="38100" dist="38100" dir="2700000" algn="tl">
                    <a:srgbClr val="000000">
                      <a:alpha val="43137"/>
                    </a:srgbClr>
                  </a:outerShdw>
                </a:effectLst>
                <a:latin typeface="+mn-lt"/>
              </a:rPr>
              <a:t>to</a:t>
            </a:r>
            <a:r>
              <a:rPr lang="nl-NL" sz="2400" dirty="0" smtClean="0">
                <a:solidFill>
                  <a:schemeClr val="bg1"/>
                </a:solidFill>
                <a:effectLst>
                  <a:outerShdw blurRad="38100" dist="38100" dir="2700000" algn="tl">
                    <a:srgbClr val="000000">
                      <a:alpha val="43137"/>
                    </a:srgbClr>
                  </a:outerShdw>
                </a:effectLst>
                <a:latin typeface="+mn-lt"/>
              </a:rPr>
              <a:t> the </a:t>
            </a:r>
            <a:r>
              <a:rPr lang="nl-NL" sz="2400" dirty="0" err="1" smtClean="0">
                <a:solidFill>
                  <a:schemeClr val="bg1"/>
                </a:solidFill>
                <a:effectLst>
                  <a:outerShdw blurRad="38100" dist="38100" dir="2700000" algn="tl">
                    <a:srgbClr val="000000">
                      <a:alpha val="43137"/>
                    </a:srgbClr>
                  </a:outerShdw>
                </a:effectLst>
                <a:latin typeface="+mn-lt"/>
              </a:rPr>
              <a:t>beach</a:t>
            </a:r>
            <a:r>
              <a:rPr lang="nl-NL" sz="2400" dirty="0" smtClean="0">
                <a:solidFill>
                  <a:schemeClr val="bg1"/>
                </a:solidFill>
                <a:effectLst>
                  <a:outerShdw blurRad="38100" dist="38100" dir="2700000" algn="tl">
                    <a:srgbClr val="000000">
                      <a:alpha val="43137"/>
                    </a:srgbClr>
                  </a:outerShdw>
                </a:effectLst>
                <a:latin typeface="+mn-lt"/>
              </a:rPr>
              <a:t> line</a:t>
            </a:r>
          </a:p>
          <a:p>
            <a:r>
              <a:rPr lang="nl-NL" sz="2400" dirty="0" smtClean="0">
                <a:solidFill>
                  <a:schemeClr val="bg1"/>
                </a:solidFill>
                <a:effectLst>
                  <a:outerShdw blurRad="38100" dist="38100" dir="2700000" algn="tl">
                    <a:srgbClr val="000000">
                      <a:alpha val="43137"/>
                    </a:srgbClr>
                  </a:outerShdw>
                </a:effectLst>
                <a:latin typeface="+mn-lt"/>
              </a:rPr>
              <a:t>plot the </a:t>
            </a:r>
            <a:r>
              <a:rPr lang="nl-NL" sz="2400" dirty="0" err="1" smtClean="0">
                <a:solidFill>
                  <a:schemeClr val="bg1"/>
                </a:solidFill>
                <a:effectLst>
                  <a:outerShdw blurRad="38100" dist="38100" dir="2700000" algn="tl">
                    <a:srgbClr val="000000">
                      <a:alpha val="43137"/>
                    </a:srgbClr>
                  </a:outerShdw>
                </a:effectLst>
                <a:latin typeface="+mn-lt"/>
              </a:rPr>
              <a:t>lines</a:t>
            </a:r>
            <a:r>
              <a:rPr lang="nl-NL" sz="2400" dirty="0" smtClean="0">
                <a:solidFill>
                  <a:schemeClr val="bg1"/>
                </a:solidFill>
                <a:effectLst>
                  <a:outerShdw blurRad="38100" dist="38100" dir="2700000" algn="tl">
                    <a:srgbClr val="000000">
                      <a:alpha val="43137"/>
                    </a:srgbClr>
                  </a:outerShdw>
                </a:effectLst>
                <a:latin typeface="+mn-lt"/>
              </a:rPr>
              <a:t> of </a:t>
            </a:r>
            <a:r>
              <a:rPr lang="nl-NL" sz="2400" dirty="0" err="1" smtClean="0">
                <a:solidFill>
                  <a:schemeClr val="bg1"/>
                </a:solidFill>
                <a:effectLst>
                  <a:outerShdw blurRad="38100" dist="38100" dir="2700000" algn="tl">
                    <a:srgbClr val="000000">
                      <a:alpha val="43137"/>
                    </a:srgbClr>
                  </a:outerShdw>
                </a:effectLst>
                <a:latin typeface="+mn-lt"/>
              </a:rPr>
              <a:t>sight</a:t>
            </a:r>
            <a:r>
              <a:rPr lang="nl-NL" sz="2400" dirty="0" smtClean="0">
                <a:solidFill>
                  <a:schemeClr val="bg1"/>
                </a:solidFill>
                <a:effectLst>
                  <a:outerShdw blurRad="38100" dist="38100" dir="2700000" algn="tl">
                    <a:srgbClr val="000000">
                      <a:alpha val="43137"/>
                    </a:srgbClr>
                  </a:outerShdw>
                </a:effectLst>
                <a:latin typeface="+mn-lt"/>
              </a:rPr>
              <a:t> on a map</a:t>
            </a:r>
          </a:p>
          <a:p>
            <a:r>
              <a:rPr lang="nl-NL" sz="2400" dirty="0" err="1" smtClean="0">
                <a:solidFill>
                  <a:schemeClr val="bg1"/>
                </a:solidFill>
                <a:effectLst>
                  <a:outerShdw blurRad="38100" dist="38100" dir="2700000" algn="tl">
                    <a:srgbClr val="000000">
                      <a:alpha val="43137"/>
                    </a:srgbClr>
                  </a:outerShdw>
                </a:effectLst>
                <a:latin typeface="+mn-lt"/>
              </a:rPr>
              <a:t>pick</a:t>
            </a:r>
            <a:r>
              <a:rPr lang="nl-NL" sz="2400" dirty="0" smtClean="0">
                <a:solidFill>
                  <a:schemeClr val="bg1"/>
                </a:solidFill>
                <a:effectLst>
                  <a:outerShdw blurRad="38100" dist="38100" dir="2700000" algn="tl">
                    <a:srgbClr val="000000">
                      <a:alpha val="43137"/>
                    </a:srgbClr>
                  </a:outerShdw>
                </a:effectLst>
                <a:latin typeface="+mn-lt"/>
              </a:rPr>
              <a:t> the </a:t>
            </a:r>
            <a:r>
              <a:rPr lang="nl-NL" sz="2400" dirty="0" err="1" smtClean="0">
                <a:solidFill>
                  <a:schemeClr val="bg1"/>
                </a:solidFill>
                <a:effectLst>
                  <a:outerShdw blurRad="38100" dist="38100" dir="2700000" algn="tl">
                    <a:srgbClr val="000000">
                      <a:alpha val="43137"/>
                    </a:srgbClr>
                  </a:outerShdw>
                </a:effectLst>
                <a:latin typeface="+mn-lt"/>
              </a:rPr>
              <a:t>one</a:t>
            </a:r>
            <a:r>
              <a:rPr lang="nl-NL" sz="2400" dirty="0" smtClean="0">
                <a:solidFill>
                  <a:schemeClr val="bg1"/>
                </a:solidFill>
                <a:effectLst>
                  <a:outerShdw blurRad="38100" dist="38100" dir="2700000" algn="tl">
                    <a:srgbClr val="000000">
                      <a:alpha val="43137"/>
                    </a:srgbClr>
                  </a:outerShdw>
                </a:effectLst>
                <a:latin typeface="+mn-lt"/>
              </a:rPr>
              <a:t> </a:t>
            </a:r>
            <a:r>
              <a:rPr lang="nl-NL" sz="2400" dirty="0" err="1" smtClean="0">
                <a:solidFill>
                  <a:schemeClr val="bg1"/>
                </a:solidFill>
                <a:effectLst>
                  <a:outerShdw blurRad="38100" dist="38100" dir="2700000" algn="tl">
                    <a:srgbClr val="000000">
                      <a:alpha val="43137"/>
                    </a:srgbClr>
                  </a:outerShdw>
                </a:effectLst>
                <a:latin typeface="+mn-lt"/>
              </a:rPr>
              <a:t>closest</a:t>
            </a:r>
            <a:r>
              <a:rPr lang="nl-NL" sz="2400" dirty="0" smtClean="0">
                <a:solidFill>
                  <a:schemeClr val="bg1"/>
                </a:solidFill>
                <a:effectLst>
                  <a:outerShdw blurRad="38100" dist="38100" dir="2700000" algn="tl">
                    <a:srgbClr val="000000">
                      <a:alpha val="43137"/>
                    </a:srgbClr>
                  </a:outerShdw>
                </a:effectLst>
                <a:latin typeface="+mn-lt"/>
              </a:rPr>
              <a:t> </a:t>
            </a:r>
            <a:r>
              <a:rPr lang="nl-NL" sz="2400" dirty="0" err="1" smtClean="0">
                <a:solidFill>
                  <a:schemeClr val="bg1"/>
                </a:solidFill>
                <a:effectLst>
                  <a:outerShdw blurRad="38100" dist="38100" dir="2700000" algn="tl">
                    <a:srgbClr val="000000">
                      <a:alpha val="43137"/>
                    </a:srgbClr>
                  </a:outerShdw>
                </a:effectLst>
                <a:latin typeface="+mn-lt"/>
              </a:rPr>
              <a:t>to</a:t>
            </a:r>
            <a:r>
              <a:rPr lang="nl-NL" sz="2400" dirty="0" smtClean="0">
                <a:solidFill>
                  <a:schemeClr val="bg1"/>
                </a:solidFill>
                <a:effectLst>
                  <a:outerShdw blurRad="38100" dist="38100" dir="2700000" algn="tl">
                    <a:srgbClr val="000000">
                      <a:alpha val="43137"/>
                    </a:srgbClr>
                  </a:outerShdw>
                </a:effectLst>
                <a:latin typeface="+mn-lt"/>
              </a:rPr>
              <a:t> </a:t>
            </a:r>
            <a:r>
              <a:rPr lang="nl-NL" sz="2400" dirty="0" err="1" smtClean="0">
                <a:solidFill>
                  <a:schemeClr val="bg1"/>
                </a:solidFill>
                <a:effectLst>
                  <a:outerShdw blurRad="38100" dist="38100" dir="2700000" algn="tl">
                    <a:srgbClr val="000000">
                      <a:alpha val="43137"/>
                    </a:srgbClr>
                  </a:outerShdw>
                </a:effectLst>
                <a:latin typeface="+mn-lt"/>
              </a:rPr>
              <a:t>perpendicular</a:t>
            </a:r>
            <a:r>
              <a:rPr lang="nl-NL" sz="2400" dirty="0" smtClean="0">
                <a:solidFill>
                  <a:schemeClr val="bg1"/>
                </a:solidFill>
                <a:effectLst>
                  <a:outerShdw blurRad="38100" dist="38100" dir="2700000" algn="tl">
                    <a:srgbClr val="000000">
                      <a:alpha val="43137"/>
                    </a:srgbClr>
                  </a:outerShdw>
                </a:effectLst>
                <a:latin typeface="+mn-lt"/>
              </a:rPr>
              <a:t> </a:t>
            </a:r>
            <a:r>
              <a:rPr lang="nl-NL" sz="2400" dirty="0" err="1" smtClean="0">
                <a:solidFill>
                  <a:schemeClr val="bg1"/>
                </a:solidFill>
                <a:effectLst>
                  <a:outerShdw blurRad="38100" dist="38100" dir="2700000" algn="tl">
                    <a:srgbClr val="000000">
                      <a:alpha val="43137"/>
                    </a:srgbClr>
                  </a:outerShdw>
                </a:effectLst>
                <a:latin typeface="+mn-lt"/>
              </a:rPr>
              <a:t>to</a:t>
            </a:r>
            <a:r>
              <a:rPr lang="nl-NL" sz="2400" dirty="0" smtClean="0">
                <a:solidFill>
                  <a:schemeClr val="bg1"/>
                </a:solidFill>
                <a:effectLst>
                  <a:outerShdw blurRad="38100" dist="38100" dir="2700000" algn="tl">
                    <a:srgbClr val="000000">
                      <a:alpha val="43137"/>
                    </a:srgbClr>
                  </a:outerShdw>
                </a:effectLst>
                <a:latin typeface="+mn-lt"/>
              </a:rPr>
              <a:t> the </a:t>
            </a:r>
            <a:r>
              <a:rPr lang="nl-NL" sz="2400" dirty="0" err="1" smtClean="0">
                <a:solidFill>
                  <a:schemeClr val="bg1"/>
                </a:solidFill>
                <a:effectLst>
                  <a:outerShdw blurRad="38100" dist="38100" dir="2700000" algn="tl">
                    <a:srgbClr val="000000">
                      <a:alpha val="43137"/>
                    </a:srgbClr>
                  </a:outerShdw>
                </a:effectLst>
                <a:latin typeface="+mn-lt"/>
              </a:rPr>
              <a:t>beach</a:t>
            </a:r>
            <a:endParaRPr lang="en-US" sz="2400" dirty="0">
              <a:solidFill>
                <a:schemeClr val="bg1"/>
              </a:solidFill>
              <a:effectLst>
                <a:outerShdw blurRad="38100" dist="38100" dir="2700000" algn="tl">
                  <a:srgbClr val="000000">
                    <a:alpha val="43137"/>
                  </a:srgbClr>
                </a:outerShdw>
              </a:effectLst>
              <a:latin typeface="+mn-lt"/>
            </a:endParaRPr>
          </a:p>
        </p:txBody>
      </p:sp>
      <p:cxnSp>
        <p:nvCxnSpPr>
          <p:cNvPr id="33807" name="Rechte verbindingslijn 33806"/>
          <p:cNvCxnSpPr/>
          <p:nvPr/>
        </p:nvCxnSpPr>
        <p:spPr>
          <a:xfrm>
            <a:off x="3707904" y="2220094"/>
            <a:ext cx="235943" cy="1109287"/>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3813" name="Rechthoek 33812"/>
          <p:cNvSpPr/>
          <p:nvPr/>
        </p:nvSpPr>
        <p:spPr>
          <a:xfrm rot="5400000">
            <a:off x="6436166" y="2460709"/>
            <a:ext cx="5150138" cy="215444"/>
          </a:xfrm>
          <a:prstGeom prst="rect">
            <a:avLst/>
          </a:prstGeom>
        </p:spPr>
        <p:txBody>
          <a:bodyPr wrap="square">
            <a:spAutoFit/>
          </a:bodyPr>
          <a:lstStyle/>
          <a:p>
            <a:r>
              <a:rPr lang="en-US" sz="800" dirty="0"/>
              <a:t>http://cdn.morguefile.com/imageData/public/files/j/juanarreo/preview/fldr_2008_11_17/file0001630080819.jpg</a:t>
            </a:r>
          </a:p>
        </p:txBody>
      </p:sp>
    </p:spTree>
    <p:extLst>
      <p:ext uri="{BB962C8B-B14F-4D97-AF65-F5344CB8AC3E}">
        <p14:creationId xmlns:p14="http://schemas.microsoft.com/office/powerpoint/2010/main" xmlns="" val="11375688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33805"/>
                                        </p:tgtEl>
                                        <p:attrNameLst>
                                          <p:attrName>style.visibility</p:attrName>
                                        </p:attrNameLst>
                                      </p:cBhvr>
                                      <p:to>
                                        <p:strVal val="visible"/>
                                      </p:to>
                                    </p:set>
                                    <p:animEffect transition="in" filter="fade">
                                      <p:cBhvr>
                                        <p:cTn id="18" dur="500"/>
                                        <p:tgtEl>
                                          <p:spTgt spid="3380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par>
                                <p:cTn id="24" presetID="10" presetClass="entr" presetSubtype="0" fill="hold" nodeType="withEffect">
                                  <p:stCondLst>
                                    <p:cond delay="30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par>
                                <p:cTn id="27" presetID="10" presetClass="entr" presetSubtype="0" fill="hold" nodeType="withEffect">
                                  <p:stCondLst>
                                    <p:cond delay="60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nodeType="withEffect">
                                  <p:stCondLst>
                                    <p:cond delay="8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80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nodeType="withEffect">
                                  <p:stCondLst>
                                    <p:cond delay="90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90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nodeType="withEffect">
                                  <p:stCondLst>
                                    <p:cond delay="90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3" end="3"/>
                                            </p:txEl>
                                          </p:spTgt>
                                        </p:tgtEl>
                                        <p:attrNameLst>
                                          <p:attrName>style.visibility</p:attrName>
                                        </p:attrNameLst>
                                      </p:cBhvr>
                                      <p:to>
                                        <p:strVal val="visible"/>
                                      </p:to>
                                    </p:set>
                                    <p:animEffect transition="in" filter="fade">
                                      <p:cBhvr>
                                        <p:cTn id="52" dur="500"/>
                                        <p:tgtEl>
                                          <p:spTgt spid="2">
                                            <p:txEl>
                                              <p:pRg st="3" end="3"/>
                                            </p:txEl>
                                          </p:spTgt>
                                        </p:tgtEl>
                                      </p:cBhvr>
                                    </p:animEffect>
                                  </p:childTnLst>
                                </p:cTn>
                              </p:par>
                              <p:par>
                                <p:cTn id="53" presetID="10" presetClass="entr" presetSubtype="0" fill="hold" nodeType="withEffect">
                                  <p:stCondLst>
                                    <p:cond delay="500"/>
                                  </p:stCondLst>
                                  <p:childTnLst>
                                    <p:set>
                                      <p:cBhvr>
                                        <p:cTn id="54" dur="1" fill="hold">
                                          <p:stCondLst>
                                            <p:cond delay="0"/>
                                          </p:stCondLst>
                                        </p:cTn>
                                        <p:tgtEl>
                                          <p:spTgt spid="33807"/>
                                        </p:tgtEl>
                                        <p:attrNameLst>
                                          <p:attrName>style.visibility</p:attrName>
                                        </p:attrNameLst>
                                      </p:cBhvr>
                                      <p:to>
                                        <p:strVal val="visible"/>
                                      </p:to>
                                    </p:set>
                                    <p:animEffect transition="in" filter="fade">
                                      <p:cBhvr>
                                        <p:cTn id="55" dur="500"/>
                                        <p:tgtEl>
                                          <p:spTgt spid="33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animBg="1"/>
      <p:bldP spid="33805" grpId="0" animBg="1"/>
      <p:bldP spid="2" grpId="0" uiExpand="1"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Oulunselkä harjoitusrata.sv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48000"/>
                    </a14:imgEffect>
                    <a14:imgEffect>
                      <a14:brightnessContrast bright="-21000"/>
                    </a14:imgEffect>
                  </a14:imgLayer>
                </a14:imgProps>
              </a:ext>
              <a:ext uri="{28A0092B-C50C-407E-A947-70E740481C1C}">
                <a14:useLocalDpi xmlns:a14="http://schemas.microsoft.com/office/drawing/2010/main" xmlns="" val="0"/>
              </a:ext>
            </a:extLst>
          </a:blip>
          <a:srcRect/>
          <a:stretch>
            <a:fillRect/>
          </a:stretch>
        </p:blipFill>
        <p:spPr bwMode="auto">
          <a:xfrm>
            <a:off x="2483768" y="-92546"/>
            <a:ext cx="6666384" cy="5261596"/>
          </a:xfrm>
          <a:prstGeom prst="rect">
            <a:avLst/>
          </a:prstGeom>
          <a:noFill/>
          <a:extLst>
            <a:ext uri="{909E8E84-426E-40DD-AFC4-6F175D3DCCD1}">
              <a14:hiddenFill xmlns:a14="http://schemas.microsoft.com/office/drawing/2010/main" xmlns="">
                <a:solidFill>
                  <a:srgbClr val="FFFFFF"/>
                </a:solidFill>
              </a14:hiddenFill>
            </a:ext>
          </a:extLst>
        </p:spPr>
      </p:pic>
      <p:sp>
        <p:nvSpPr>
          <p:cNvPr id="33794" name="Text Box 10"/>
          <p:cNvSpPr txBox="1">
            <a:spLocks noChangeArrowheads="1"/>
          </p:cNvSpPr>
          <p:nvPr/>
        </p:nvSpPr>
        <p:spPr bwMode="auto">
          <a:xfrm>
            <a:off x="2268538" y="5892800"/>
            <a:ext cx="0" cy="365125"/>
          </a:xfrm>
          <a:prstGeom prst="rect">
            <a:avLst/>
          </a:prstGeom>
          <a:noFill/>
          <a:ln w="9525">
            <a:noFill/>
            <a:miter lim="800000"/>
            <a:headEnd/>
            <a:tailEnd/>
          </a:ln>
        </p:spPr>
        <p:txBody>
          <a:bodyPr wrap="none" lIns="0" tIns="0" rIns="0" bIns="0">
            <a:prstTxWarp prst="textNoShape">
              <a:avLst/>
            </a:prstTxWarp>
            <a:spAutoFit/>
          </a:bodyPr>
          <a:lstStyle/>
          <a:p>
            <a:pPr marL="180975" indent="-180975"/>
            <a:endParaRPr lang="nl-NL" sz="2400"/>
          </a:p>
        </p:txBody>
      </p:sp>
      <p:grpSp>
        <p:nvGrpSpPr>
          <p:cNvPr id="33795" name="Groep 13"/>
          <p:cNvGrpSpPr>
            <a:grpSpLocks/>
          </p:cNvGrpSpPr>
          <p:nvPr/>
        </p:nvGrpSpPr>
        <p:grpSpPr bwMode="auto">
          <a:xfrm>
            <a:off x="6624638" y="4194175"/>
            <a:ext cx="1516062" cy="696913"/>
            <a:chOff x="6615066" y="4217868"/>
            <a:chExt cx="1516652" cy="697693"/>
          </a:xfrm>
        </p:grpSpPr>
        <p:pic>
          <p:nvPicPr>
            <p:cNvPr id="15" name="Afbeelding 14"/>
            <p:cNvPicPr>
              <a:picLocks noChangeAspect="1"/>
            </p:cNvPicPr>
            <p:nvPr/>
          </p:nvPicPr>
          <p:blipFill>
            <a:blip r:embed="rId5" cstate="print">
              <a:extLst/>
            </a:blip>
            <a:stretch>
              <a:fillRect/>
            </a:stretch>
          </p:blipFill>
          <p:spPr>
            <a:xfrm>
              <a:off x="6615066" y="4227933"/>
              <a:ext cx="1516652" cy="665535"/>
            </a:xfrm>
            <a:prstGeom prst="rect">
              <a:avLst/>
            </a:prstGeom>
            <a:effectLst>
              <a:softEdge rad="0"/>
            </a:effectLst>
          </p:spPr>
        </p:pic>
        <p:cxnSp>
          <p:nvCxnSpPr>
            <p:cNvPr id="16" name="Rechte verbindingslijn 15"/>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Tekstvak 1"/>
          <p:cNvSpPr txBox="1"/>
          <p:nvPr/>
        </p:nvSpPr>
        <p:spPr>
          <a:xfrm>
            <a:off x="194400" y="195486"/>
            <a:ext cx="6537840" cy="2800767"/>
          </a:xfrm>
          <a:prstGeom prst="rect">
            <a:avLst/>
          </a:prstGeom>
          <a:noFill/>
        </p:spPr>
        <p:txBody>
          <a:bodyPr wrap="square" rtlCol="0">
            <a:spAutoFit/>
          </a:bodyPr>
          <a:lstStyle/>
          <a:p>
            <a:r>
              <a:rPr lang="nl-NL" sz="3200" dirty="0" err="1" smtClean="0">
                <a:solidFill>
                  <a:schemeClr val="bg1"/>
                </a:solidFill>
                <a:effectLst>
                  <a:outerShdw blurRad="38100" dist="38100" dir="2700000" algn="tl">
                    <a:srgbClr val="000000">
                      <a:alpha val="43137"/>
                    </a:srgbClr>
                  </a:outerShdw>
                </a:effectLst>
                <a:latin typeface="+mn-lt"/>
              </a:rPr>
              <a:t>Glass</a:t>
            </a:r>
            <a:r>
              <a:rPr lang="nl-NL" sz="3200" dirty="0" smtClean="0">
                <a:solidFill>
                  <a:schemeClr val="bg1"/>
                </a:solidFill>
                <a:effectLst>
                  <a:outerShdw blurRad="38100" dist="38100" dir="2700000" algn="tl">
                    <a:srgbClr val="000000">
                      <a:alpha val="43137"/>
                    </a:srgbClr>
                  </a:outerShdw>
                </a:effectLst>
                <a:latin typeface="+mn-lt"/>
              </a:rPr>
              <a:t> box </a:t>
            </a:r>
            <a:r>
              <a:rPr lang="nl-NL" sz="2400" dirty="0" smtClean="0">
                <a:solidFill>
                  <a:schemeClr val="bg1"/>
                </a:solidFill>
                <a:effectLst>
                  <a:outerShdw blurRad="38100" dist="38100" dir="2700000" algn="tl">
                    <a:srgbClr val="000000">
                      <a:alpha val="43137"/>
                    </a:srgbClr>
                  </a:outerShdw>
                </a:effectLst>
                <a:latin typeface="+mn-lt"/>
              </a:rPr>
              <a:t>(</a:t>
            </a:r>
            <a:r>
              <a:rPr lang="nl-NL" sz="2400" dirty="0" err="1" smtClean="0">
                <a:solidFill>
                  <a:schemeClr val="bg1"/>
                </a:solidFill>
                <a:effectLst>
                  <a:outerShdw blurRad="38100" dist="38100" dir="2700000" algn="tl">
                    <a:srgbClr val="000000">
                      <a:alpha val="43137"/>
                    </a:srgbClr>
                  </a:outerShdw>
                </a:effectLst>
                <a:latin typeface="+mn-lt"/>
              </a:rPr>
              <a:t>use</a:t>
            </a:r>
            <a:r>
              <a:rPr lang="nl-NL" sz="2400" dirty="0" smtClean="0">
                <a:solidFill>
                  <a:schemeClr val="bg1"/>
                </a:solidFill>
                <a:effectLst>
                  <a:outerShdw blurRad="38100" dist="38100" dir="2700000" algn="tl">
                    <a:srgbClr val="000000">
                      <a:alpha val="43137"/>
                    </a:srgbClr>
                  </a:outerShdw>
                </a:effectLst>
                <a:latin typeface="+mn-lt"/>
              </a:rPr>
              <a:t> ‘</a:t>
            </a:r>
            <a:r>
              <a:rPr lang="nl-NL" sz="2400" dirty="0" err="1" smtClean="0">
                <a:solidFill>
                  <a:schemeClr val="bg1"/>
                </a:solidFill>
                <a:effectLst>
                  <a:outerShdw blurRad="38100" dist="38100" dir="2700000" algn="tl">
                    <a:srgbClr val="000000">
                      <a:alpha val="43137"/>
                    </a:srgbClr>
                  </a:outerShdw>
                </a:effectLst>
                <a:latin typeface="+mn-lt"/>
              </a:rPr>
              <a:t>causal</a:t>
            </a:r>
            <a:r>
              <a:rPr lang="nl-NL" sz="2400" dirty="0" smtClean="0">
                <a:solidFill>
                  <a:schemeClr val="bg1"/>
                </a:solidFill>
                <a:effectLst>
                  <a:outerShdw blurRad="38100" dist="38100" dir="2700000" algn="tl">
                    <a:srgbClr val="000000">
                      <a:alpha val="43137"/>
                    </a:srgbClr>
                  </a:outerShdw>
                </a:effectLst>
                <a:latin typeface="+mn-lt"/>
              </a:rPr>
              <a:t>’ </a:t>
            </a:r>
            <a:r>
              <a:rPr lang="nl-NL" sz="2400" dirty="0" err="1" smtClean="0">
                <a:solidFill>
                  <a:schemeClr val="bg1"/>
                </a:solidFill>
                <a:effectLst>
                  <a:outerShdw blurRad="38100" dist="38100" dir="2700000" algn="tl">
                    <a:srgbClr val="000000">
                      <a:alpha val="43137"/>
                    </a:srgbClr>
                  </a:outerShdw>
                </a:effectLst>
                <a:latin typeface="+mn-lt"/>
              </a:rPr>
              <a:t>mechanism</a:t>
            </a:r>
            <a:r>
              <a:rPr lang="nl-NL" sz="2400" dirty="0" smtClean="0">
                <a:solidFill>
                  <a:schemeClr val="bg1"/>
                </a:solidFill>
                <a:effectLst>
                  <a:outerShdw blurRad="38100" dist="38100" dir="2700000" algn="tl">
                    <a:srgbClr val="000000">
                      <a:alpha val="43137"/>
                    </a:srgbClr>
                  </a:outerShdw>
                </a:effectLst>
                <a:latin typeface="+mn-lt"/>
              </a:rPr>
              <a:t>)</a:t>
            </a:r>
            <a:r>
              <a:rPr lang="nl-NL" sz="3200" dirty="0" smtClean="0">
                <a:solidFill>
                  <a:schemeClr val="bg1"/>
                </a:solidFill>
                <a:effectLst>
                  <a:outerShdw blurRad="38100" dist="38100" dir="2700000" algn="tl">
                    <a:srgbClr val="000000">
                      <a:alpha val="43137"/>
                    </a:srgbClr>
                  </a:outerShdw>
                </a:effectLst>
                <a:latin typeface="+mn-lt"/>
              </a:rPr>
              <a:t>:</a:t>
            </a:r>
          </a:p>
          <a:p>
            <a:r>
              <a:rPr lang="nl-NL" sz="2400" dirty="0" err="1" smtClean="0">
                <a:solidFill>
                  <a:schemeClr val="bg1"/>
                </a:solidFill>
                <a:effectLst>
                  <a:outerShdw blurRad="38100" dist="38100" dir="2700000" algn="tl">
                    <a:srgbClr val="000000">
                      <a:alpha val="43137"/>
                    </a:srgbClr>
                  </a:outerShdw>
                </a:effectLst>
                <a:latin typeface="+mn-lt"/>
              </a:rPr>
              <a:t>magnify</a:t>
            </a:r>
            <a:r>
              <a:rPr lang="nl-NL" sz="2400" dirty="0" smtClean="0">
                <a:solidFill>
                  <a:schemeClr val="bg1"/>
                </a:solidFill>
                <a:effectLst>
                  <a:outerShdw blurRad="38100" dist="38100" dir="2700000" algn="tl">
                    <a:srgbClr val="000000">
                      <a:alpha val="43137"/>
                    </a:srgbClr>
                  </a:outerShdw>
                </a:effectLst>
                <a:latin typeface="+mn-lt"/>
              </a:rPr>
              <a:t> the </a:t>
            </a:r>
            <a:r>
              <a:rPr lang="nl-NL" sz="2400" dirty="0" err="1" smtClean="0">
                <a:solidFill>
                  <a:schemeClr val="bg1"/>
                </a:solidFill>
                <a:effectLst>
                  <a:outerShdw blurRad="38100" dist="38100" dir="2700000" algn="tl">
                    <a:srgbClr val="000000">
                      <a:alpha val="43137"/>
                    </a:srgbClr>
                  </a:outerShdw>
                </a:effectLst>
                <a:latin typeface="+mn-lt"/>
              </a:rPr>
              <a:t>photograph</a:t>
            </a:r>
            <a:r>
              <a:rPr lang="nl-NL" sz="2400" dirty="0" smtClean="0">
                <a:solidFill>
                  <a:schemeClr val="bg1"/>
                </a:solidFill>
                <a:effectLst>
                  <a:outerShdw blurRad="38100" dist="38100" dir="2700000" algn="tl">
                    <a:srgbClr val="000000">
                      <a:alpha val="43137"/>
                    </a:srgbClr>
                  </a:outerShdw>
                </a:effectLst>
                <a:latin typeface="+mn-lt"/>
              </a:rPr>
              <a:t> </a:t>
            </a:r>
            <a:r>
              <a:rPr lang="nl-NL" sz="2400" dirty="0" err="1" smtClean="0">
                <a:solidFill>
                  <a:schemeClr val="bg1"/>
                </a:solidFill>
                <a:effectLst>
                  <a:outerShdw blurRad="38100" dist="38100" dir="2700000" algn="tl">
                    <a:srgbClr val="000000">
                      <a:alpha val="43137"/>
                    </a:srgbClr>
                  </a:outerShdw>
                </a:effectLst>
                <a:latin typeface="+mn-lt"/>
              </a:rPr>
              <a:t>that</a:t>
            </a:r>
            <a:r>
              <a:rPr lang="nl-NL" sz="2400" dirty="0" smtClean="0">
                <a:solidFill>
                  <a:schemeClr val="bg1"/>
                </a:solidFill>
                <a:effectLst>
                  <a:outerShdw blurRad="38100" dist="38100" dir="2700000" algn="tl">
                    <a:srgbClr val="000000">
                      <a:alpha val="43137"/>
                    </a:srgbClr>
                  </a:outerShdw>
                </a:effectLst>
                <a:latin typeface="+mn-lt"/>
              </a:rPr>
              <a:t> shows the </a:t>
            </a:r>
            <a:r>
              <a:rPr lang="nl-NL" sz="2400" dirty="0" err="1" smtClean="0">
                <a:solidFill>
                  <a:schemeClr val="bg1"/>
                </a:solidFill>
                <a:effectLst>
                  <a:outerShdw blurRad="38100" dist="38100" dir="2700000" algn="tl">
                    <a:srgbClr val="000000">
                      <a:alpha val="43137"/>
                    </a:srgbClr>
                  </a:outerShdw>
                </a:effectLst>
                <a:latin typeface="+mn-lt"/>
              </a:rPr>
              <a:t>largest</a:t>
            </a:r>
            <a:r>
              <a:rPr lang="nl-NL" sz="2400" dirty="0" smtClean="0">
                <a:solidFill>
                  <a:schemeClr val="bg1"/>
                </a:solidFill>
                <a:effectLst>
                  <a:outerShdw blurRad="38100" dist="38100" dir="2700000" algn="tl">
                    <a:srgbClr val="000000">
                      <a:alpha val="43137"/>
                    </a:srgbClr>
                  </a:outerShdw>
                </a:effectLst>
                <a:latin typeface="+mn-lt"/>
              </a:rPr>
              <a:t> image of the </a:t>
            </a:r>
            <a:r>
              <a:rPr lang="nl-NL" sz="2400" dirty="0" err="1" smtClean="0">
                <a:solidFill>
                  <a:schemeClr val="bg1"/>
                </a:solidFill>
                <a:effectLst>
                  <a:outerShdw blurRad="38100" dist="38100" dir="2700000" algn="tl">
                    <a:srgbClr val="000000">
                      <a:alpha val="43137"/>
                    </a:srgbClr>
                  </a:outerShdw>
                </a:effectLst>
                <a:latin typeface="+mn-lt"/>
              </a:rPr>
              <a:t>ship</a:t>
            </a:r>
            <a:endParaRPr lang="nl-NL" sz="2400" dirty="0" smtClean="0">
              <a:solidFill>
                <a:schemeClr val="bg1"/>
              </a:solidFill>
              <a:effectLst>
                <a:outerShdw blurRad="38100" dist="38100" dir="2700000" algn="tl">
                  <a:srgbClr val="000000">
                    <a:alpha val="43137"/>
                  </a:srgbClr>
                </a:outerShdw>
              </a:effectLst>
              <a:latin typeface="+mn-lt"/>
            </a:endParaRPr>
          </a:p>
          <a:p>
            <a:r>
              <a:rPr lang="nl-NL" sz="2400" dirty="0" err="1" smtClean="0">
                <a:solidFill>
                  <a:schemeClr val="bg1"/>
                </a:solidFill>
                <a:effectLst>
                  <a:outerShdw blurRad="38100" dist="38100" dir="2700000" algn="tl">
                    <a:srgbClr val="000000">
                      <a:alpha val="43137"/>
                    </a:srgbClr>
                  </a:outerShdw>
                </a:effectLst>
                <a:latin typeface="+mn-lt"/>
              </a:rPr>
              <a:t>read</a:t>
            </a:r>
            <a:r>
              <a:rPr lang="nl-NL" sz="2400" dirty="0" smtClean="0">
                <a:solidFill>
                  <a:schemeClr val="bg1"/>
                </a:solidFill>
                <a:effectLst>
                  <a:outerShdw blurRad="38100" dist="38100" dir="2700000" algn="tl">
                    <a:srgbClr val="000000">
                      <a:alpha val="43137"/>
                    </a:srgbClr>
                  </a:outerShdw>
                </a:effectLst>
                <a:latin typeface="+mn-lt"/>
              </a:rPr>
              <a:t> the name of the </a:t>
            </a:r>
            <a:r>
              <a:rPr lang="nl-NL" sz="2400" dirty="0" err="1" smtClean="0">
                <a:solidFill>
                  <a:schemeClr val="bg1"/>
                </a:solidFill>
                <a:effectLst>
                  <a:outerShdw blurRad="38100" dist="38100" dir="2700000" algn="tl">
                    <a:srgbClr val="000000">
                      <a:alpha val="43137"/>
                    </a:srgbClr>
                  </a:outerShdw>
                </a:effectLst>
                <a:latin typeface="+mn-lt"/>
              </a:rPr>
              <a:t>ship</a:t>
            </a:r>
            <a:endParaRPr lang="nl-NL" sz="2400" dirty="0">
              <a:solidFill>
                <a:schemeClr val="bg1"/>
              </a:solidFill>
              <a:effectLst>
                <a:outerShdw blurRad="38100" dist="38100" dir="2700000" algn="tl">
                  <a:srgbClr val="000000">
                    <a:alpha val="43137"/>
                  </a:srgbClr>
                </a:outerShdw>
              </a:effectLst>
              <a:latin typeface="+mn-lt"/>
            </a:endParaRPr>
          </a:p>
          <a:p>
            <a:r>
              <a:rPr lang="nl-NL" sz="2400" dirty="0" smtClean="0">
                <a:solidFill>
                  <a:schemeClr val="bg1"/>
                </a:solidFill>
                <a:effectLst>
                  <a:outerShdw blurRad="38100" dist="38100" dir="2700000" algn="tl">
                    <a:srgbClr val="000000">
                      <a:alpha val="43137"/>
                    </a:srgbClr>
                  </a:outerShdw>
                </a:effectLst>
                <a:latin typeface="+mn-lt"/>
              </a:rPr>
              <a:t>look up the route information (</a:t>
            </a:r>
            <a:r>
              <a:rPr lang="en-US" sz="2000" dirty="0">
                <a:hlinkClick r:id="rId6"/>
              </a:rPr>
              <a:t>http://www.sailwx.info/shiptrack</a:t>
            </a:r>
            <a:r>
              <a:rPr lang="en-US" sz="2400" dirty="0" smtClean="0">
                <a:hlinkClick r:id="rId6"/>
              </a:rPr>
              <a:t>/</a:t>
            </a:r>
            <a:r>
              <a:rPr lang="en-US" sz="2400" dirty="0" smtClean="0">
                <a:solidFill>
                  <a:schemeClr val="bg1"/>
                </a:solidFill>
              </a:rPr>
              <a:t>)</a:t>
            </a:r>
          </a:p>
          <a:p>
            <a:r>
              <a:rPr lang="nl-NL" sz="2400" dirty="0" err="1" smtClean="0">
                <a:solidFill>
                  <a:schemeClr val="bg1"/>
                </a:solidFill>
                <a:effectLst>
                  <a:outerShdw blurRad="38100" dist="38100" dir="2700000" algn="tl">
                    <a:srgbClr val="000000">
                      <a:alpha val="43137"/>
                    </a:srgbClr>
                  </a:outerShdw>
                </a:effectLst>
                <a:latin typeface="+mn-lt"/>
              </a:rPr>
              <a:t>find</a:t>
            </a:r>
            <a:r>
              <a:rPr lang="nl-NL" sz="2400" dirty="0" smtClean="0">
                <a:solidFill>
                  <a:schemeClr val="bg1"/>
                </a:solidFill>
                <a:effectLst>
                  <a:outerShdw blurRad="38100" dist="38100" dir="2700000" algn="tl">
                    <a:srgbClr val="000000">
                      <a:alpha val="43137"/>
                    </a:srgbClr>
                  </a:outerShdw>
                </a:effectLst>
                <a:latin typeface="+mn-lt"/>
              </a:rPr>
              <a:t> the time of passage </a:t>
            </a:r>
            <a:r>
              <a:rPr lang="nl-NL" sz="2400" dirty="0" err="1" smtClean="0">
                <a:solidFill>
                  <a:schemeClr val="bg1"/>
                </a:solidFill>
                <a:effectLst>
                  <a:outerShdw blurRad="38100" dist="38100" dir="2700000" algn="tl">
                    <a:srgbClr val="000000">
                      <a:alpha val="43137"/>
                    </a:srgbClr>
                  </a:outerShdw>
                </a:effectLst>
                <a:latin typeface="+mn-lt"/>
              </a:rPr>
              <a:t>closest</a:t>
            </a:r>
            <a:r>
              <a:rPr lang="nl-NL" sz="2400" dirty="0" smtClean="0">
                <a:solidFill>
                  <a:schemeClr val="bg1"/>
                </a:solidFill>
                <a:effectLst>
                  <a:outerShdw blurRad="38100" dist="38100" dir="2700000" algn="tl">
                    <a:srgbClr val="000000">
                      <a:alpha val="43137"/>
                    </a:srgbClr>
                  </a:outerShdw>
                </a:effectLst>
                <a:latin typeface="+mn-lt"/>
              </a:rPr>
              <a:t> </a:t>
            </a:r>
            <a:r>
              <a:rPr lang="nl-NL" sz="2400" dirty="0" err="1" smtClean="0">
                <a:solidFill>
                  <a:schemeClr val="bg1"/>
                </a:solidFill>
                <a:effectLst>
                  <a:outerShdw blurRad="38100" dist="38100" dir="2700000" algn="tl">
                    <a:srgbClr val="000000">
                      <a:alpha val="43137"/>
                    </a:srgbClr>
                  </a:outerShdw>
                </a:effectLst>
                <a:latin typeface="+mn-lt"/>
              </a:rPr>
              <a:t>to</a:t>
            </a:r>
            <a:r>
              <a:rPr lang="nl-NL" sz="2400" dirty="0" smtClean="0">
                <a:solidFill>
                  <a:schemeClr val="bg1"/>
                </a:solidFill>
                <a:effectLst>
                  <a:outerShdw blurRad="38100" dist="38100" dir="2700000" algn="tl">
                    <a:srgbClr val="000000">
                      <a:alpha val="43137"/>
                    </a:srgbClr>
                  </a:outerShdw>
                </a:effectLst>
                <a:latin typeface="+mn-lt"/>
              </a:rPr>
              <a:t> </a:t>
            </a:r>
            <a:r>
              <a:rPr lang="nl-NL" sz="2400" dirty="0" err="1" smtClean="0">
                <a:solidFill>
                  <a:schemeClr val="bg1"/>
                </a:solidFill>
                <a:effectLst>
                  <a:outerShdw blurRad="38100" dist="38100" dir="2700000" algn="tl">
                    <a:srgbClr val="000000">
                      <a:alpha val="43137"/>
                    </a:srgbClr>
                  </a:outerShdw>
                </a:effectLst>
                <a:latin typeface="+mn-lt"/>
              </a:rPr>
              <a:t>you</a:t>
            </a:r>
            <a:endParaRPr lang="en-US" sz="2400" dirty="0">
              <a:solidFill>
                <a:schemeClr val="bg1"/>
              </a:solidFill>
              <a:effectLst>
                <a:outerShdw blurRad="38100" dist="38100" dir="2700000" algn="tl">
                  <a:srgbClr val="000000">
                    <a:alpha val="43137"/>
                  </a:srgbClr>
                </a:outerShdw>
              </a:effectLst>
              <a:latin typeface="+mn-lt"/>
            </a:endParaRPr>
          </a:p>
        </p:txBody>
      </p:sp>
      <p:sp>
        <p:nvSpPr>
          <p:cNvPr id="4" name="Rechthoek 3"/>
          <p:cNvSpPr/>
          <p:nvPr/>
        </p:nvSpPr>
        <p:spPr>
          <a:xfrm rot="5400000">
            <a:off x="6786790" y="2248585"/>
            <a:ext cx="4572000" cy="215444"/>
          </a:xfrm>
          <a:prstGeom prst="rect">
            <a:avLst/>
          </a:prstGeom>
        </p:spPr>
        <p:txBody>
          <a:bodyPr>
            <a:spAutoFit/>
          </a:bodyPr>
          <a:lstStyle/>
          <a:p>
            <a:r>
              <a:rPr lang="en-US" sz="800" dirty="0"/>
              <a:t>http://commons.wikimedia.org/wiki/File:Oulunselk%C3%A4_harjoitusrata.svg</a:t>
            </a:r>
          </a:p>
        </p:txBody>
      </p:sp>
    </p:spTree>
    <p:extLst>
      <p:ext uri="{BB962C8B-B14F-4D97-AF65-F5344CB8AC3E}">
        <p14:creationId xmlns:p14="http://schemas.microsoft.com/office/powerpoint/2010/main" xmlns="" val="11066076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0"/>
          <p:cNvSpPr txBox="1">
            <a:spLocks noChangeArrowheads="1"/>
          </p:cNvSpPr>
          <p:nvPr/>
        </p:nvSpPr>
        <p:spPr bwMode="auto">
          <a:xfrm>
            <a:off x="2268538" y="5892800"/>
            <a:ext cx="0" cy="365125"/>
          </a:xfrm>
          <a:prstGeom prst="rect">
            <a:avLst/>
          </a:prstGeom>
          <a:noFill/>
          <a:ln w="9525">
            <a:noFill/>
            <a:miter lim="800000"/>
            <a:headEnd/>
            <a:tailEnd/>
          </a:ln>
        </p:spPr>
        <p:txBody>
          <a:bodyPr wrap="none" lIns="0" tIns="0" rIns="0" bIns="0">
            <a:prstTxWarp prst="textNoShape">
              <a:avLst/>
            </a:prstTxWarp>
            <a:spAutoFit/>
          </a:bodyPr>
          <a:lstStyle/>
          <a:p>
            <a:pPr marL="180975" indent="-180975"/>
            <a:endParaRPr lang="nl-NL" sz="2400"/>
          </a:p>
        </p:txBody>
      </p:sp>
      <p:grpSp>
        <p:nvGrpSpPr>
          <p:cNvPr id="33795" name="Groep 13"/>
          <p:cNvGrpSpPr>
            <a:grpSpLocks/>
          </p:cNvGrpSpPr>
          <p:nvPr/>
        </p:nvGrpSpPr>
        <p:grpSpPr bwMode="auto">
          <a:xfrm>
            <a:off x="6624638" y="4194175"/>
            <a:ext cx="1516062" cy="696913"/>
            <a:chOff x="6615066" y="4217868"/>
            <a:chExt cx="1516652" cy="697693"/>
          </a:xfrm>
        </p:grpSpPr>
        <p:pic>
          <p:nvPicPr>
            <p:cNvPr id="15" name="Afbeelding 14"/>
            <p:cNvPicPr>
              <a:picLocks noChangeAspect="1"/>
            </p:cNvPicPr>
            <p:nvPr/>
          </p:nvPicPr>
          <p:blipFill>
            <a:blip r:embed="rId3" cstate="print">
              <a:extLst/>
            </a:blip>
            <a:stretch>
              <a:fillRect/>
            </a:stretch>
          </p:blipFill>
          <p:spPr>
            <a:xfrm>
              <a:off x="6615066" y="4227933"/>
              <a:ext cx="1516652" cy="665535"/>
            </a:xfrm>
            <a:prstGeom prst="rect">
              <a:avLst/>
            </a:prstGeom>
            <a:effectLst>
              <a:softEdge rad="0"/>
            </a:effectLst>
          </p:spPr>
        </p:pic>
        <p:cxnSp>
          <p:nvCxnSpPr>
            <p:cNvPr id="16" name="Rechte verbindingslijn 15"/>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0" name="Picture 2" descr="titanic"/>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817" y="1830871"/>
            <a:ext cx="1451127" cy="967418"/>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titanic"/>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3900" y="2302789"/>
            <a:ext cx="1740087" cy="1160058"/>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titanic"/>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1640" y="2621547"/>
            <a:ext cx="2358942" cy="1572628"/>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titanic"/>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68538" y="3003798"/>
            <a:ext cx="2565776" cy="1710517"/>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titanic"/>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93663" y="3462847"/>
            <a:ext cx="2485148" cy="1656765"/>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titanic"/>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41940" y="4044341"/>
            <a:ext cx="1793898" cy="1195932"/>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Picture 2" descr="titanic"/>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18138" y="4385015"/>
            <a:ext cx="1282887" cy="85525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PIJL-RECHTS 2"/>
          <p:cNvSpPr/>
          <p:nvPr/>
        </p:nvSpPr>
        <p:spPr>
          <a:xfrm rot="7128686">
            <a:off x="2511111" y="1995686"/>
            <a:ext cx="2060889"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JL-RECHTS 18"/>
          <p:cNvSpPr/>
          <p:nvPr/>
        </p:nvSpPr>
        <p:spPr>
          <a:xfrm rot="7128686">
            <a:off x="3832237" y="2447504"/>
            <a:ext cx="2060889"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vak 1"/>
          <p:cNvSpPr txBox="1"/>
          <p:nvPr/>
        </p:nvSpPr>
        <p:spPr>
          <a:xfrm>
            <a:off x="194400" y="195486"/>
            <a:ext cx="6537840" cy="1692771"/>
          </a:xfrm>
          <a:prstGeom prst="rect">
            <a:avLst/>
          </a:prstGeom>
          <a:noFill/>
        </p:spPr>
        <p:txBody>
          <a:bodyPr wrap="square" rtlCol="0">
            <a:spAutoFit/>
          </a:bodyPr>
          <a:lstStyle/>
          <a:p>
            <a:r>
              <a:rPr lang="nl-NL" sz="3200" dirty="0" smtClean="0">
                <a:solidFill>
                  <a:schemeClr val="bg1"/>
                </a:solidFill>
                <a:effectLst>
                  <a:outerShdw blurRad="38100" dist="38100" dir="2700000" algn="tl">
                    <a:srgbClr val="000000">
                      <a:alpha val="43137"/>
                    </a:srgbClr>
                  </a:outerShdw>
                </a:effectLst>
                <a:latin typeface="+mn-lt"/>
              </a:rPr>
              <a:t>Black box </a:t>
            </a:r>
            <a:r>
              <a:rPr lang="nl-NL" sz="2400" dirty="0" smtClean="0">
                <a:solidFill>
                  <a:schemeClr val="bg1"/>
                </a:solidFill>
                <a:effectLst>
                  <a:outerShdw blurRad="38100" dist="38100" dir="2700000" algn="tl">
                    <a:srgbClr val="000000">
                      <a:alpha val="43137"/>
                    </a:srgbClr>
                  </a:outerShdw>
                </a:effectLst>
                <a:latin typeface="+mn-lt"/>
              </a:rPr>
              <a:t>(</a:t>
            </a:r>
            <a:r>
              <a:rPr lang="nl-NL" sz="2400" dirty="0" err="1" smtClean="0">
                <a:solidFill>
                  <a:schemeClr val="bg1"/>
                </a:solidFill>
                <a:effectLst>
                  <a:outerShdw blurRad="38100" dist="38100" dir="2700000" algn="tl">
                    <a:srgbClr val="000000">
                      <a:alpha val="43137"/>
                    </a:srgbClr>
                  </a:outerShdw>
                </a:effectLst>
                <a:latin typeface="+mn-lt"/>
              </a:rPr>
              <a:t>use</a:t>
            </a:r>
            <a:r>
              <a:rPr lang="nl-NL" sz="2400" dirty="0" smtClean="0">
                <a:solidFill>
                  <a:schemeClr val="bg1"/>
                </a:solidFill>
                <a:effectLst>
                  <a:outerShdw blurRad="38100" dist="38100" dir="2700000" algn="tl">
                    <a:srgbClr val="000000">
                      <a:alpha val="43137"/>
                    </a:srgbClr>
                  </a:outerShdw>
                </a:effectLst>
                <a:latin typeface="+mn-lt"/>
              </a:rPr>
              <a:t> data) </a:t>
            </a:r>
            <a:r>
              <a:rPr lang="nl-NL" sz="2400" dirty="0" err="1" smtClean="0">
                <a:solidFill>
                  <a:schemeClr val="bg1"/>
                </a:solidFill>
                <a:effectLst>
                  <a:outerShdw blurRad="38100" dist="38100" dir="2700000" algn="tl">
                    <a:srgbClr val="000000">
                      <a:alpha val="43137"/>
                    </a:srgbClr>
                  </a:outerShdw>
                </a:effectLst>
                <a:latin typeface="+mn-lt"/>
              </a:rPr>
              <a:t>reasoning</a:t>
            </a:r>
            <a:r>
              <a:rPr lang="nl-NL" sz="3200" dirty="0" smtClean="0">
                <a:solidFill>
                  <a:schemeClr val="bg1"/>
                </a:solidFill>
                <a:effectLst>
                  <a:outerShdw blurRad="38100" dist="38100" dir="2700000" algn="tl">
                    <a:srgbClr val="000000">
                      <a:alpha val="43137"/>
                    </a:srgbClr>
                  </a:outerShdw>
                </a:effectLst>
                <a:latin typeface="+mn-lt"/>
              </a:rPr>
              <a:t>:</a:t>
            </a:r>
          </a:p>
          <a:p>
            <a:r>
              <a:rPr lang="nl-NL" sz="2400" dirty="0" err="1" smtClean="0">
                <a:solidFill>
                  <a:schemeClr val="bg1"/>
                </a:solidFill>
                <a:effectLst>
                  <a:outerShdw blurRad="38100" dist="38100" dir="2700000" algn="tl">
                    <a:srgbClr val="000000">
                      <a:alpha val="43137"/>
                    </a:srgbClr>
                  </a:outerShdw>
                </a:effectLst>
                <a:latin typeface="+mn-lt"/>
              </a:rPr>
              <a:t>compare</a:t>
            </a:r>
            <a:r>
              <a:rPr lang="nl-NL" sz="2400" dirty="0" smtClean="0">
                <a:solidFill>
                  <a:schemeClr val="bg1"/>
                </a:solidFill>
                <a:effectLst>
                  <a:outerShdw blurRad="38100" dist="38100" dir="2700000" algn="tl">
                    <a:srgbClr val="000000">
                      <a:alpha val="43137"/>
                    </a:srgbClr>
                  </a:outerShdw>
                </a:effectLst>
                <a:latin typeface="+mn-lt"/>
              </a:rPr>
              <a:t> the </a:t>
            </a:r>
            <a:r>
              <a:rPr lang="nl-NL" sz="2400" dirty="0" err="1" smtClean="0">
                <a:solidFill>
                  <a:schemeClr val="bg1"/>
                </a:solidFill>
                <a:effectLst>
                  <a:outerShdw blurRad="38100" dist="38100" dir="2700000" algn="tl">
                    <a:srgbClr val="000000">
                      <a:alpha val="43137"/>
                    </a:srgbClr>
                  </a:outerShdw>
                </a:effectLst>
                <a:latin typeface="+mn-lt"/>
              </a:rPr>
              <a:t>sizes</a:t>
            </a:r>
            <a:r>
              <a:rPr lang="nl-NL" sz="2400" dirty="0" smtClean="0">
                <a:solidFill>
                  <a:schemeClr val="bg1"/>
                </a:solidFill>
                <a:effectLst>
                  <a:outerShdw blurRad="38100" dist="38100" dir="2700000" algn="tl">
                    <a:srgbClr val="000000">
                      <a:alpha val="43137"/>
                    </a:srgbClr>
                  </a:outerShdw>
                </a:effectLst>
                <a:latin typeface="+mn-lt"/>
              </a:rPr>
              <a:t> of the </a:t>
            </a:r>
            <a:r>
              <a:rPr lang="nl-NL" sz="2400" dirty="0" err="1" smtClean="0">
                <a:solidFill>
                  <a:schemeClr val="bg1"/>
                </a:solidFill>
                <a:effectLst>
                  <a:outerShdw blurRad="38100" dist="38100" dir="2700000" algn="tl">
                    <a:srgbClr val="000000">
                      <a:alpha val="43137"/>
                    </a:srgbClr>
                  </a:outerShdw>
                </a:effectLst>
                <a:latin typeface="+mn-lt"/>
              </a:rPr>
              <a:t>ships</a:t>
            </a:r>
            <a:r>
              <a:rPr lang="nl-NL" sz="2400" dirty="0" smtClean="0">
                <a:solidFill>
                  <a:schemeClr val="bg1"/>
                </a:solidFill>
                <a:effectLst>
                  <a:outerShdw blurRad="38100" dist="38100" dir="2700000" algn="tl">
                    <a:srgbClr val="000000">
                      <a:alpha val="43137"/>
                    </a:srgbClr>
                  </a:outerShdw>
                </a:effectLst>
                <a:latin typeface="+mn-lt"/>
              </a:rPr>
              <a:t> in </a:t>
            </a:r>
            <a:r>
              <a:rPr lang="nl-NL" sz="2400" dirty="0" err="1" smtClean="0">
                <a:solidFill>
                  <a:schemeClr val="bg1"/>
                </a:solidFill>
                <a:effectLst>
                  <a:outerShdw blurRad="38100" dist="38100" dir="2700000" algn="tl">
                    <a:srgbClr val="000000">
                      <a:alpha val="43137"/>
                    </a:srgbClr>
                  </a:outerShdw>
                </a:effectLst>
                <a:latin typeface="+mn-lt"/>
              </a:rPr>
              <a:t>each</a:t>
            </a:r>
            <a:r>
              <a:rPr lang="nl-NL" sz="2400" dirty="0" smtClean="0">
                <a:solidFill>
                  <a:schemeClr val="bg1"/>
                </a:solidFill>
                <a:effectLst>
                  <a:outerShdw blurRad="38100" dist="38100" dir="2700000" algn="tl">
                    <a:srgbClr val="000000">
                      <a:alpha val="43137"/>
                    </a:srgbClr>
                  </a:outerShdw>
                </a:effectLst>
                <a:latin typeface="+mn-lt"/>
              </a:rPr>
              <a:t> </a:t>
            </a:r>
            <a:r>
              <a:rPr lang="nl-NL" sz="2400" dirty="0" err="1" smtClean="0">
                <a:solidFill>
                  <a:schemeClr val="bg1"/>
                </a:solidFill>
                <a:effectLst>
                  <a:outerShdw blurRad="38100" dist="38100" dir="2700000" algn="tl">
                    <a:srgbClr val="000000">
                      <a:alpha val="43137"/>
                    </a:srgbClr>
                  </a:outerShdw>
                </a:effectLst>
                <a:latin typeface="+mn-lt"/>
              </a:rPr>
              <a:t>photograph</a:t>
            </a:r>
            <a:endParaRPr lang="nl-NL" sz="2400" dirty="0" smtClean="0">
              <a:solidFill>
                <a:schemeClr val="bg1"/>
              </a:solidFill>
              <a:effectLst>
                <a:outerShdw blurRad="38100" dist="38100" dir="2700000" algn="tl">
                  <a:srgbClr val="000000">
                    <a:alpha val="43137"/>
                  </a:srgbClr>
                </a:outerShdw>
              </a:effectLst>
              <a:latin typeface="+mn-lt"/>
            </a:endParaRPr>
          </a:p>
          <a:p>
            <a:r>
              <a:rPr lang="nl-NL" sz="2400" dirty="0" smtClean="0">
                <a:solidFill>
                  <a:schemeClr val="bg1"/>
                </a:solidFill>
                <a:effectLst>
                  <a:outerShdw blurRad="38100" dist="38100" dir="2700000" algn="tl">
                    <a:srgbClr val="000000">
                      <a:alpha val="43137"/>
                    </a:srgbClr>
                  </a:outerShdw>
                </a:effectLst>
                <a:latin typeface="+mn-lt"/>
              </a:rPr>
              <a:t>time of </a:t>
            </a:r>
            <a:r>
              <a:rPr lang="nl-NL" sz="2400" dirty="0" err="1" smtClean="0">
                <a:solidFill>
                  <a:schemeClr val="bg1"/>
                </a:solidFill>
                <a:effectLst>
                  <a:outerShdw blurRad="38100" dist="38100" dir="2700000" algn="tl">
                    <a:srgbClr val="000000">
                      <a:alpha val="43137"/>
                    </a:srgbClr>
                  </a:outerShdw>
                </a:effectLst>
                <a:latin typeface="+mn-lt"/>
              </a:rPr>
              <a:t>closest</a:t>
            </a:r>
            <a:r>
              <a:rPr lang="nl-NL" sz="2400" dirty="0" smtClean="0">
                <a:solidFill>
                  <a:schemeClr val="bg1"/>
                </a:solidFill>
                <a:effectLst>
                  <a:outerShdw blurRad="38100" dist="38100" dir="2700000" algn="tl">
                    <a:srgbClr val="000000">
                      <a:alpha val="43137"/>
                    </a:srgbClr>
                  </a:outerShdw>
                </a:effectLst>
                <a:latin typeface="+mn-lt"/>
              </a:rPr>
              <a:t> passage </a:t>
            </a:r>
            <a:r>
              <a:rPr lang="nl-NL" sz="2400" dirty="0" err="1" smtClean="0">
                <a:solidFill>
                  <a:schemeClr val="bg1"/>
                </a:solidFill>
                <a:effectLst>
                  <a:outerShdw blurRad="38100" dist="38100" dir="2700000" algn="tl">
                    <a:srgbClr val="000000">
                      <a:alpha val="43137"/>
                    </a:srgbClr>
                  </a:outerShdw>
                </a:effectLst>
                <a:latin typeface="+mn-lt"/>
              </a:rPr>
              <a:t>occurs</a:t>
            </a:r>
            <a:r>
              <a:rPr lang="nl-NL" sz="2400" dirty="0" smtClean="0">
                <a:solidFill>
                  <a:schemeClr val="bg1"/>
                </a:solidFill>
                <a:effectLst>
                  <a:outerShdw blurRad="38100" dist="38100" dir="2700000" algn="tl">
                    <a:srgbClr val="000000">
                      <a:alpha val="43137"/>
                    </a:srgbClr>
                  </a:outerShdw>
                </a:effectLst>
                <a:latin typeface="+mn-lt"/>
              </a:rPr>
              <a:t> </a:t>
            </a:r>
            <a:r>
              <a:rPr lang="nl-NL" sz="2400" dirty="0" err="1" smtClean="0">
                <a:solidFill>
                  <a:schemeClr val="bg1"/>
                </a:solidFill>
                <a:effectLst>
                  <a:outerShdw blurRad="38100" dist="38100" dir="2700000" algn="tl">
                    <a:srgbClr val="000000">
                      <a:alpha val="43137"/>
                    </a:srgbClr>
                  </a:outerShdw>
                </a:effectLst>
                <a:latin typeface="+mn-lt"/>
              </a:rPr>
              <a:t>somewhere</a:t>
            </a:r>
            <a:r>
              <a:rPr lang="nl-NL" sz="2400" dirty="0" smtClean="0">
                <a:solidFill>
                  <a:schemeClr val="bg1"/>
                </a:solidFill>
                <a:effectLst>
                  <a:outerShdw blurRad="38100" dist="38100" dir="2700000" algn="tl">
                    <a:srgbClr val="000000">
                      <a:alpha val="43137"/>
                    </a:srgbClr>
                  </a:outerShdw>
                </a:effectLst>
                <a:latin typeface="+mn-lt"/>
              </a:rPr>
              <a:t> </a:t>
            </a:r>
            <a:r>
              <a:rPr lang="nl-NL" sz="2400" dirty="0" err="1" smtClean="0">
                <a:solidFill>
                  <a:schemeClr val="bg1"/>
                </a:solidFill>
                <a:effectLst>
                  <a:outerShdw blurRad="38100" dist="38100" dir="2700000" algn="tl">
                    <a:srgbClr val="000000">
                      <a:alpha val="43137"/>
                    </a:srgbClr>
                  </a:outerShdw>
                </a:effectLst>
                <a:latin typeface="+mn-lt"/>
              </a:rPr>
              <a:t>between</a:t>
            </a:r>
            <a:r>
              <a:rPr lang="nl-NL" sz="2400" dirty="0" smtClean="0">
                <a:solidFill>
                  <a:schemeClr val="bg1"/>
                </a:solidFill>
                <a:effectLst>
                  <a:outerShdw blurRad="38100" dist="38100" dir="2700000" algn="tl">
                    <a:srgbClr val="000000">
                      <a:alpha val="43137"/>
                    </a:srgbClr>
                  </a:outerShdw>
                </a:effectLst>
                <a:latin typeface="+mn-lt"/>
              </a:rPr>
              <a:t> the </a:t>
            </a:r>
            <a:r>
              <a:rPr lang="nl-NL" sz="2400" dirty="0" err="1" smtClean="0">
                <a:solidFill>
                  <a:schemeClr val="bg1"/>
                </a:solidFill>
                <a:effectLst>
                  <a:outerShdw blurRad="38100" dist="38100" dir="2700000" algn="tl">
                    <a:srgbClr val="000000">
                      <a:alpha val="43137"/>
                    </a:srgbClr>
                  </a:outerShdw>
                </a:effectLst>
                <a:latin typeface="+mn-lt"/>
              </a:rPr>
              <a:t>two</a:t>
            </a:r>
            <a:r>
              <a:rPr lang="nl-NL" sz="2400" dirty="0" smtClean="0">
                <a:solidFill>
                  <a:schemeClr val="bg1"/>
                </a:solidFill>
                <a:effectLst>
                  <a:outerShdw blurRad="38100" dist="38100" dir="2700000" algn="tl">
                    <a:srgbClr val="000000">
                      <a:alpha val="43137"/>
                    </a:srgbClr>
                  </a:outerShdw>
                </a:effectLst>
                <a:latin typeface="+mn-lt"/>
              </a:rPr>
              <a:t> </a:t>
            </a:r>
            <a:r>
              <a:rPr lang="nl-NL" sz="2400" dirty="0" err="1" smtClean="0">
                <a:solidFill>
                  <a:schemeClr val="bg1"/>
                </a:solidFill>
                <a:effectLst>
                  <a:outerShdw blurRad="38100" dist="38100" dir="2700000" algn="tl">
                    <a:srgbClr val="000000">
                      <a:alpha val="43137"/>
                    </a:srgbClr>
                  </a:outerShdw>
                </a:effectLst>
                <a:latin typeface="+mn-lt"/>
              </a:rPr>
              <a:t>largest</a:t>
            </a:r>
            <a:r>
              <a:rPr lang="nl-NL" sz="2400" dirty="0" smtClean="0">
                <a:solidFill>
                  <a:schemeClr val="bg1"/>
                </a:solidFill>
                <a:effectLst>
                  <a:outerShdw blurRad="38100" dist="38100" dir="2700000" algn="tl">
                    <a:srgbClr val="000000">
                      <a:alpha val="43137"/>
                    </a:srgbClr>
                  </a:outerShdw>
                </a:effectLst>
                <a:latin typeface="+mn-lt"/>
              </a:rPr>
              <a:t> images</a:t>
            </a:r>
            <a:endParaRPr lang="en-US" sz="2400" dirty="0" smtClean="0">
              <a:solidFill>
                <a:schemeClr val="bg1"/>
              </a:solidFill>
            </a:endParaRPr>
          </a:p>
        </p:txBody>
      </p:sp>
      <p:sp>
        <p:nvSpPr>
          <p:cNvPr id="5" name="Rechthoek 4"/>
          <p:cNvSpPr/>
          <p:nvPr/>
        </p:nvSpPr>
        <p:spPr>
          <a:xfrm rot="5400000">
            <a:off x="6786790" y="2122244"/>
            <a:ext cx="4572000" cy="215444"/>
          </a:xfrm>
          <a:prstGeom prst="rect">
            <a:avLst/>
          </a:prstGeom>
        </p:spPr>
        <p:txBody>
          <a:bodyPr>
            <a:spAutoFit/>
          </a:bodyPr>
          <a:lstStyle/>
          <a:p>
            <a:r>
              <a:rPr lang="en-US" sz="800" dirty="0"/>
              <a:t>http://www.clipartlord.com/wp-content/uploads/2013/01/titanic-300x200.png</a:t>
            </a:r>
          </a:p>
        </p:txBody>
      </p:sp>
    </p:spTree>
    <p:extLst>
      <p:ext uri="{BB962C8B-B14F-4D97-AF65-F5344CB8AC3E}">
        <p14:creationId xmlns:p14="http://schemas.microsoft.com/office/powerpoint/2010/main" xmlns="" val="17632183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8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11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12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1300"/>
                                  </p:stCondLst>
                                  <p:childTnLst>
                                    <p:set>
                                      <p:cBhvr>
                                        <p:cTn id="27" dur="1" fill="hold">
                                          <p:stCondLst>
                                            <p:cond delay="0"/>
                                          </p:stCondLst>
                                        </p:cTn>
                                        <p:tgtEl>
                                          <p:spTgt spid="6146"/>
                                        </p:tgtEl>
                                        <p:attrNameLst>
                                          <p:attrName>style.visibility</p:attrName>
                                        </p:attrNameLst>
                                      </p:cBhvr>
                                      <p:to>
                                        <p:strVal val="visible"/>
                                      </p:to>
                                    </p:set>
                                    <p:animEffect transition="in" filter="fade">
                                      <p:cBhvr>
                                        <p:cTn id="28" dur="500"/>
                                        <p:tgtEl>
                                          <p:spTgt spid="614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500"/>
                                        <p:tgtEl>
                                          <p:spTgt spid="2">
                                            <p:txEl>
                                              <p:pRg st="2" end="2"/>
                                            </p:txEl>
                                          </p:spTgt>
                                        </p:tgtEl>
                                      </p:cBhvr>
                                    </p:animEffect>
                                  </p:childTnLst>
                                </p:cTn>
                              </p:par>
                              <p:par>
                                <p:cTn id="34" presetID="10" presetClass="entr" presetSubtype="0" fill="hold" grpId="0" nodeType="withEffect">
                                  <p:stCondLst>
                                    <p:cond delay="20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par>
                                <p:cTn id="37" presetID="10" presetClass="entr" presetSubtype="0" fill="hold" grpId="0" nodeType="withEffect">
                                  <p:stCondLst>
                                    <p:cond delay="20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 grpId="0" uiExpand="1"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0"/>
          <p:cNvSpPr txBox="1">
            <a:spLocks noChangeArrowheads="1"/>
          </p:cNvSpPr>
          <p:nvPr/>
        </p:nvSpPr>
        <p:spPr bwMode="auto">
          <a:xfrm>
            <a:off x="2268538" y="5892800"/>
            <a:ext cx="0" cy="365125"/>
          </a:xfrm>
          <a:prstGeom prst="rect">
            <a:avLst/>
          </a:prstGeom>
          <a:noFill/>
          <a:ln w="9525">
            <a:noFill/>
            <a:miter lim="800000"/>
            <a:headEnd/>
            <a:tailEnd/>
          </a:ln>
        </p:spPr>
        <p:txBody>
          <a:bodyPr wrap="none" lIns="0" tIns="0" rIns="0" bIns="0">
            <a:prstTxWarp prst="textNoShape">
              <a:avLst/>
            </a:prstTxWarp>
            <a:spAutoFit/>
          </a:bodyPr>
          <a:lstStyle/>
          <a:p>
            <a:pPr marL="180975" indent="-180975"/>
            <a:endParaRPr lang="nl-NL" sz="2400"/>
          </a:p>
        </p:txBody>
      </p:sp>
      <p:grpSp>
        <p:nvGrpSpPr>
          <p:cNvPr id="33795" name="Groep 13"/>
          <p:cNvGrpSpPr>
            <a:grpSpLocks/>
          </p:cNvGrpSpPr>
          <p:nvPr/>
        </p:nvGrpSpPr>
        <p:grpSpPr bwMode="auto">
          <a:xfrm>
            <a:off x="6624638" y="4194175"/>
            <a:ext cx="1516062" cy="696913"/>
            <a:chOff x="6615066" y="4217868"/>
            <a:chExt cx="1516652" cy="697693"/>
          </a:xfrm>
        </p:grpSpPr>
        <p:pic>
          <p:nvPicPr>
            <p:cNvPr id="15" name="Afbeelding 14"/>
            <p:cNvPicPr>
              <a:picLocks noChangeAspect="1"/>
            </p:cNvPicPr>
            <p:nvPr/>
          </p:nvPicPr>
          <p:blipFill>
            <a:blip r:embed="rId3" cstate="print">
              <a:extLst/>
            </a:blip>
            <a:stretch>
              <a:fillRect/>
            </a:stretch>
          </p:blipFill>
          <p:spPr>
            <a:xfrm>
              <a:off x="6615066" y="4227933"/>
              <a:ext cx="1516652" cy="665535"/>
            </a:xfrm>
            <a:prstGeom prst="rect">
              <a:avLst/>
            </a:prstGeom>
            <a:effectLst>
              <a:softEdge rad="0"/>
            </a:effectLst>
          </p:spPr>
        </p:pic>
        <p:cxnSp>
          <p:nvCxnSpPr>
            <p:cNvPr id="16" name="Rechte verbindingslijn 15"/>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 name="Rechte verbindingslijn met pijl 5"/>
          <p:cNvCxnSpPr/>
          <p:nvPr/>
        </p:nvCxnSpPr>
        <p:spPr>
          <a:xfrm>
            <a:off x="2411760" y="4443958"/>
            <a:ext cx="5112568" cy="0"/>
          </a:xfrm>
          <a:prstGeom prst="straightConnector1">
            <a:avLst/>
          </a:prstGeom>
          <a:ln w="44450">
            <a:tailEnd type="stealth"/>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p:cNvCxnSpPr/>
          <p:nvPr/>
        </p:nvCxnSpPr>
        <p:spPr>
          <a:xfrm flipV="1">
            <a:off x="2564160" y="2139702"/>
            <a:ext cx="0" cy="2456656"/>
          </a:xfrm>
          <a:prstGeom prst="straightConnector1">
            <a:avLst/>
          </a:prstGeom>
          <a:ln w="44450">
            <a:tailEnd type="stealth"/>
          </a:ln>
        </p:spPr>
        <p:style>
          <a:lnRef idx="1">
            <a:schemeClr val="accent1"/>
          </a:lnRef>
          <a:fillRef idx="0">
            <a:schemeClr val="accent1"/>
          </a:fillRef>
          <a:effectRef idx="0">
            <a:schemeClr val="accent1"/>
          </a:effectRef>
          <a:fontRef idx="minor">
            <a:schemeClr val="tx1"/>
          </a:fontRef>
        </p:style>
      </p:cxnSp>
      <p:sp>
        <p:nvSpPr>
          <p:cNvPr id="8" name="Ovaal 7"/>
          <p:cNvSpPr/>
          <p:nvPr/>
        </p:nvSpPr>
        <p:spPr>
          <a:xfrm>
            <a:off x="2987824" y="357986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al 21"/>
          <p:cNvSpPr/>
          <p:nvPr/>
        </p:nvSpPr>
        <p:spPr>
          <a:xfrm>
            <a:off x="3379942" y="350785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al 22"/>
          <p:cNvSpPr/>
          <p:nvPr/>
        </p:nvSpPr>
        <p:spPr>
          <a:xfrm>
            <a:off x="4427984" y="283539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al 23"/>
          <p:cNvSpPr/>
          <p:nvPr/>
        </p:nvSpPr>
        <p:spPr>
          <a:xfrm>
            <a:off x="4788024" y="249974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al 24"/>
          <p:cNvSpPr/>
          <p:nvPr/>
        </p:nvSpPr>
        <p:spPr>
          <a:xfrm>
            <a:off x="5940152" y="265214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al 25"/>
          <p:cNvSpPr/>
          <p:nvPr/>
        </p:nvSpPr>
        <p:spPr>
          <a:xfrm>
            <a:off x="6188918" y="32179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al 26"/>
          <p:cNvSpPr/>
          <p:nvPr/>
        </p:nvSpPr>
        <p:spPr>
          <a:xfrm>
            <a:off x="6804248" y="357986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kstvak 8"/>
          <p:cNvSpPr txBox="1"/>
          <p:nvPr/>
        </p:nvSpPr>
        <p:spPr>
          <a:xfrm>
            <a:off x="3059832" y="4443958"/>
            <a:ext cx="3384376" cy="369332"/>
          </a:xfrm>
          <a:prstGeom prst="rect">
            <a:avLst/>
          </a:prstGeom>
          <a:noFill/>
        </p:spPr>
        <p:txBody>
          <a:bodyPr wrap="square" rtlCol="0">
            <a:spAutoFit/>
          </a:bodyPr>
          <a:lstStyle/>
          <a:p>
            <a:r>
              <a:rPr lang="nl-NL" dirty="0" smtClean="0">
                <a:solidFill>
                  <a:schemeClr val="bg1"/>
                </a:solidFill>
              </a:rPr>
              <a:t>x: time </a:t>
            </a:r>
            <a:r>
              <a:rPr lang="nl-NL" dirty="0" err="1" smtClean="0">
                <a:solidFill>
                  <a:schemeClr val="bg1"/>
                </a:solidFill>
                <a:effectLst>
                  <a:outerShdw blurRad="38100" dist="38100" dir="2700000" algn="tl">
                    <a:srgbClr val="000000">
                      <a:alpha val="43137"/>
                    </a:srgbClr>
                  </a:outerShdw>
                </a:effectLst>
              </a:rPr>
              <a:t>photograph</a:t>
            </a:r>
            <a:r>
              <a:rPr lang="nl-NL" dirty="0" smtClean="0">
                <a:solidFill>
                  <a:schemeClr val="bg1"/>
                </a:solidFill>
              </a:rPr>
              <a:t> taken</a:t>
            </a:r>
            <a:endParaRPr lang="en-US" dirty="0">
              <a:solidFill>
                <a:schemeClr val="bg1"/>
              </a:solidFill>
            </a:endParaRPr>
          </a:p>
        </p:txBody>
      </p:sp>
      <p:sp>
        <p:nvSpPr>
          <p:cNvPr id="29" name="Tekstvak 28"/>
          <p:cNvSpPr txBox="1"/>
          <p:nvPr/>
        </p:nvSpPr>
        <p:spPr>
          <a:xfrm>
            <a:off x="611560" y="3520628"/>
            <a:ext cx="2087651" cy="923330"/>
          </a:xfrm>
          <a:prstGeom prst="rect">
            <a:avLst/>
          </a:prstGeom>
          <a:noFill/>
        </p:spPr>
        <p:txBody>
          <a:bodyPr wrap="square" rtlCol="0">
            <a:spAutoFit/>
          </a:bodyPr>
          <a:lstStyle/>
          <a:p>
            <a:r>
              <a:rPr lang="nl-NL" dirty="0" smtClean="0">
                <a:solidFill>
                  <a:schemeClr val="bg1"/>
                </a:solidFill>
                <a:effectLst>
                  <a:outerShdw blurRad="38100" dist="38100" dir="2700000" algn="tl">
                    <a:srgbClr val="000000">
                      <a:alpha val="43137"/>
                    </a:srgbClr>
                  </a:outerShdw>
                </a:effectLst>
              </a:rPr>
              <a:t>y: </a:t>
            </a:r>
            <a:r>
              <a:rPr lang="nl-NL" dirty="0" err="1" smtClean="0">
                <a:solidFill>
                  <a:schemeClr val="bg1"/>
                </a:solidFill>
                <a:effectLst>
                  <a:outerShdw blurRad="38100" dist="38100" dir="2700000" algn="tl">
                    <a:srgbClr val="000000">
                      <a:alpha val="43137"/>
                    </a:srgbClr>
                  </a:outerShdw>
                </a:effectLst>
              </a:rPr>
              <a:t>size</a:t>
            </a:r>
            <a:r>
              <a:rPr lang="nl-NL" dirty="0" smtClean="0">
                <a:solidFill>
                  <a:schemeClr val="bg1"/>
                </a:solidFill>
                <a:effectLst>
                  <a:outerShdw blurRad="38100" dist="38100" dir="2700000" algn="tl">
                    <a:srgbClr val="000000">
                      <a:alpha val="43137"/>
                    </a:srgbClr>
                  </a:outerShdw>
                </a:effectLst>
              </a:rPr>
              <a:t> of the image of the </a:t>
            </a:r>
            <a:r>
              <a:rPr lang="nl-NL" dirty="0" err="1" smtClean="0">
                <a:solidFill>
                  <a:schemeClr val="bg1"/>
                </a:solidFill>
                <a:effectLst>
                  <a:outerShdw blurRad="38100" dist="38100" dir="2700000" algn="tl">
                    <a:srgbClr val="000000">
                      <a:alpha val="43137"/>
                    </a:srgbClr>
                  </a:outerShdw>
                </a:effectLst>
              </a:rPr>
              <a:t>ship</a:t>
            </a:r>
            <a:r>
              <a:rPr lang="nl-NL" dirty="0" smtClean="0">
                <a:solidFill>
                  <a:schemeClr val="bg1"/>
                </a:solidFill>
                <a:effectLst>
                  <a:outerShdw blurRad="38100" dist="38100" dir="2700000" algn="tl">
                    <a:srgbClr val="000000">
                      <a:alpha val="43137"/>
                    </a:srgbClr>
                  </a:outerShdw>
                </a:effectLst>
              </a:rPr>
              <a:t> in the </a:t>
            </a:r>
            <a:r>
              <a:rPr lang="nl-NL" dirty="0" err="1" smtClean="0">
                <a:solidFill>
                  <a:schemeClr val="bg1"/>
                </a:solidFill>
                <a:effectLst>
                  <a:outerShdw blurRad="38100" dist="38100" dir="2700000" algn="tl">
                    <a:srgbClr val="000000">
                      <a:alpha val="43137"/>
                    </a:srgbClr>
                  </a:outerShdw>
                </a:effectLst>
              </a:rPr>
              <a:t>photograph</a:t>
            </a:r>
            <a:endParaRPr lang="en-US" dirty="0">
              <a:solidFill>
                <a:schemeClr val="bg1"/>
              </a:solidFill>
              <a:effectLst>
                <a:outerShdw blurRad="38100" dist="38100" dir="2700000" algn="tl">
                  <a:srgbClr val="000000">
                    <a:alpha val="43137"/>
                  </a:srgbClr>
                </a:outerShdw>
              </a:effectLst>
            </a:endParaRPr>
          </a:p>
        </p:txBody>
      </p:sp>
      <p:sp>
        <p:nvSpPr>
          <p:cNvPr id="30" name="Ovaal 29"/>
          <p:cNvSpPr/>
          <p:nvPr/>
        </p:nvSpPr>
        <p:spPr>
          <a:xfrm>
            <a:off x="7452320" y="365187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Rechte verbindingslijn 20"/>
          <p:cNvCxnSpPr/>
          <p:nvPr/>
        </p:nvCxnSpPr>
        <p:spPr>
          <a:xfrm>
            <a:off x="4860032" y="2067694"/>
            <a:ext cx="0" cy="237626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p:nvCxnSpPr>
        <p:spPr>
          <a:xfrm>
            <a:off x="6012160" y="2067694"/>
            <a:ext cx="0" cy="237626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a:off x="5436096" y="2067694"/>
            <a:ext cx="0" cy="2376264"/>
          </a:xfrm>
          <a:prstGeom prst="line">
            <a:avLst/>
          </a:prstGeom>
          <a:ln w="508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32" name="Rechte verbindingslijn met pijl 31"/>
          <p:cNvCxnSpPr/>
          <p:nvPr/>
        </p:nvCxnSpPr>
        <p:spPr>
          <a:xfrm>
            <a:off x="4860032" y="3723878"/>
            <a:ext cx="576064" cy="0"/>
          </a:xfrm>
          <a:prstGeom prst="straightConnector1">
            <a:avLst/>
          </a:prstGeom>
          <a:ln w="25400">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p:cNvCxnSpPr/>
          <p:nvPr/>
        </p:nvCxnSpPr>
        <p:spPr>
          <a:xfrm>
            <a:off x="5436096" y="3651870"/>
            <a:ext cx="576064" cy="0"/>
          </a:xfrm>
          <a:prstGeom prst="straightConnector1">
            <a:avLst/>
          </a:prstGeom>
          <a:ln w="25400">
            <a:headEnd type="stealth"/>
            <a:tailEnd type="stealth"/>
          </a:ln>
        </p:spPr>
        <p:style>
          <a:lnRef idx="1">
            <a:schemeClr val="accent1"/>
          </a:lnRef>
          <a:fillRef idx="0">
            <a:schemeClr val="accent1"/>
          </a:fillRef>
          <a:effectRef idx="0">
            <a:schemeClr val="accent1"/>
          </a:effectRef>
          <a:fontRef idx="minor">
            <a:schemeClr val="tx1"/>
          </a:fontRef>
        </p:style>
      </p:cxnSp>
      <p:sp>
        <p:nvSpPr>
          <p:cNvPr id="2" name="Tekstvak 1"/>
          <p:cNvSpPr txBox="1"/>
          <p:nvPr/>
        </p:nvSpPr>
        <p:spPr>
          <a:xfrm>
            <a:off x="194400" y="195486"/>
            <a:ext cx="8770668" cy="2062103"/>
          </a:xfrm>
          <a:prstGeom prst="rect">
            <a:avLst/>
          </a:prstGeom>
          <a:noFill/>
        </p:spPr>
        <p:txBody>
          <a:bodyPr wrap="square" rtlCol="0">
            <a:spAutoFit/>
          </a:bodyPr>
          <a:lstStyle/>
          <a:p>
            <a:r>
              <a:rPr lang="nl-NL" sz="3200" dirty="0" smtClean="0">
                <a:solidFill>
                  <a:schemeClr val="bg1"/>
                </a:solidFill>
                <a:effectLst>
                  <a:outerShdw blurRad="38100" dist="38100" dir="2700000" algn="tl">
                    <a:srgbClr val="000000">
                      <a:alpha val="43137"/>
                    </a:srgbClr>
                  </a:outerShdw>
                </a:effectLst>
                <a:latin typeface="+mn-lt"/>
              </a:rPr>
              <a:t>Black box </a:t>
            </a:r>
            <a:r>
              <a:rPr lang="nl-NL" sz="2400" dirty="0" smtClean="0">
                <a:solidFill>
                  <a:schemeClr val="bg1"/>
                </a:solidFill>
                <a:effectLst>
                  <a:outerShdw blurRad="38100" dist="38100" dir="2700000" algn="tl">
                    <a:srgbClr val="000000">
                      <a:alpha val="43137"/>
                    </a:srgbClr>
                  </a:outerShdw>
                </a:effectLst>
                <a:latin typeface="+mn-lt"/>
              </a:rPr>
              <a:t>(</a:t>
            </a:r>
            <a:r>
              <a:rPr lang="nl-NL" sz="2400" dirty="0" err="1" smtClean="0">
                <a:solidFill>
                  <a:schemeClr val="bg1"/>
                </a:solidFill>
                <a:effectLst>
                  <a:outerShdw blurRad="38100" dist="38100" dir="2700000" algn="tl">
                    <a:srgbClr val="000000">
                      <a:alpha val="43137"/>
                    </a:srgbClr>
                  </a:outerShdw>
                </a:effectLst>
                <a:latin typeface="+mn-lt"/>
              </a:rPr>
              <a:t>use</a:t>
            </a:r>
            <a:r>
              <a:rPr lang="nl-NL" sz="2400" dirty="0" smtClean="0">
                <a:solidFill>
                  <a:schemeClr val="bg1"/>
                </a:solidFill>
                <a:effectLst>
                  <a:outerShdw blurRad="38100" dist="38100" dir="2700000" algn="tl">
                    <a:srgbClr val="000000">
                      <a:alpha val="43137"/>
                    </a:srgbClr>
                  </a:outerShdw>
                </a:effectLst>
                <a:latin typeface="+mn-lt"/>
              </a:rPr>
              <a:t> data) </a:t>
            </a:r>
            <a:r>
              <a:rPr lang="nl-NL" sz="2400" dirty="0" err="1" smtClean="0">
                <a:solidFill>
                  <a:schemeClr val="bg1"/>
                </a:solidFill>
                <a:effectLst>
                  <a:outerShdw blurRad="38100" dist="38100" dir="2700000" algn="tl">
                    <a:srgbClr val="000000">
                      <a:alpha val="43137"/>
                    </a:srgbClr>
                  </a:outerShdw>
                </a:effectLst>
                <a:latin typeface="+mn-lt"/>
              </a:rPr>
              <a:t>calculating</a:t>
            </a:r>
            <a:r>
              <a:rPr lang="nl-NL" sz="2400" dirty="0" smtClean="0">
                <a:solidFill>
                  <a:schemeClr val="bg1"/>
                </a:solidFill>
                <a:effectLst>
                  <a:outerShdw blurRad="38100" dist="38100" dir="2700000" algn="tl">
                    <a:srgbClr val="000000">
                      <a:alpha val="43137"/>
                    </a:srgbClr>
                  </a:outerShdw>
                </a:effectLst>
                <a:latin typeface="+mn-lt"/>
              </a:rPr>
              <a:t> </a:t>
            </a:r>
            <a:r>
              <a:rPr lang="nl-NL" sz="2400" dirty="0" err="1" smtClean="0">
                <a:solidFill>
                  <a:schemeClr val="bg1"/>
                </a:solidFill>
                <a:effectLst>
                  <a:outerShdw blurRad="38100" dist="38100" dir="2700000" algn="tl">
                    <a:srgbClr val="000000">
                      <a:alpha val="43137"/>
                    </a:srgbClr>
                  </a:outerShdw>
                </a:effectLst>
                <a:latin typeface="+mn-lt"/>
              </a:rPr>
              <a:t>numerically</a:t>
            </a:r>
            <a:r>
              <a:rPr lang="nl-NL" sz="3200" dirty="0" smtClean="0">
                <a:solidFill>
                  <a:schemeClr val="bg1"/>
                </a:solidFill>
                <a:effectLst>
                  <a:outerShdw blurRad="38100" dist="38100" dir="2700000" algn="tl">
                    <a:srgbClr val="000000">
                      <a:alpha val="43137"/>
                    </a:srgbClr>
                  </a:outerShdw>
                </a:effectLst>
                <a:latin typeface="+mn-lt"/>
              </a:rPr>
              <a:t>:</a:t>
            </a:r>
          </a:p>
          <a:p>
            <a:r>
              <a:rPr lang="nl-NL" sz="2400" dirty="0" err="1" smtClean="0">
                <a:solidFill>
                  <a:schemeClr val="bg1"/>
                </a:solidFill>
                <a:effectLst>
                  <a:outerShdw blurRad="38100" dist="38100" dir="2700000" algn="tl">
                    <a:srgbClr val="000000">
                      <a:alpha val="43137"/>
                    </a:srgbClr>
                  </a:outerShdw>
                </a:effectLst>
                <a:latin typeface="+mn-lt"/>
              </a:rPr>
              <a:t>measure</a:t>
            </a:r>
            <a:r>
              <a:rPr lang="nl-NL" sz="2400" dirty="0" smtClean="0">
                <a:solidFill>
                  <a:schemeClr val="bg1"/>
                </a:solidFill>
                <a:effectLst>
                  <a:outerShdw blurRad="38100" dist="38100" dir="2700000" algn="tl">
                    <a:srgbClr val="000000">
                      <a:alpha val="43137"/>
                    </a:srgbClr>
                  </a:outerShdw>
                </a:effectLst>
                <a:latin typeface="+mn-lt"/>
              </a:rPr>
              <a:t> the </a:t>
            </a:r>
            <a:r>
              <a:rPr lang="nl-NL" sz="2400" dirty="0" err="1" smtClean="0">
                <a:solidFill>
                  <a:schemeClr val="bg1"/>
                </a:solidFill>
                <a:effectLst>
                  <a:outerShdw blurRad="38100" dist="38100" dir="2700000" algn="tl">
                    <a:srgbClr val="000000">
                      <a:alpha val="43137"/>
                    </a:srgbClr>
                  </a:outerShdw>
                </a:effectLst>
                <a:latin typeface="+mn-lt"/>
              </a:rPr>
              <a:t>sizes</a:t>
            </a:r>
            <a:r>
              <a:rPr lang="nl-NL" sz="2400" dirty="0" smtClean="0">
                <a:solidFill>
                  <a:schemeClr val="bg1"/>
                </a:solidFill>
                <a:effectLst>
                  <a:outerShdw blurRad="38100" dist="38100" dir="2700000" algn="tl">
                    <a:srgbClr val="000000">
                      <a:alpha val="43137"/>
                    </a:srgbClr>
                  </a:outerShdw>
                </a:effectLst>
                <a:latin typeface="+mn-lt"/>
              </a:rPr>
              <a:t> of the </a:t>
            </a:r>
            <a:r>
              <a:rPr lang="nl-NL" sz="2400" dirty="0" err="1" smtClean="0">
                <a:solidFill>
                  <a:schemeClr val="bg1"/>
                </a:solidFill>
                <a:effectLst>
                  <a:outerShdw blurRad="38100" dist="38100" dir="2700000" algn="tl">
                    <a:srgbClr val="000000">
                      <a:alpha val="43137"/>
                    </a:srgbClr>
                  </a:outerShdw>
                </a:effectLst>
                <a:latin typeface="+mn-lt"/>
              </a:rPr>
              <a:t>ships</a:t>
            </a:r>
            <a:r>
              <a:rPr lang="nl-NL" sz="2400" dirty="0" smtClean="0">
                <a:solidFill>
                  <a:schemeClr val="bg1"/>
                </a:solidFill>
                <a:effectLst>
                  <a:outerShdw blurRad="38100" dist="38100" dir="2700000" algn="tl">
                    <a:srgbClr val="000000">
                      <a:alpha val="43137"/>
                    </a:srgbClr>
                  </a:outerShdw>
                </a:effectLst>
                <a:latin typeface="+mn-lt"/>
              </a:rPr>
              <a:t> in </a:t>
            </a:r>
            <a:r>
              <a:rPr lang="nl-NL" sz="2400" dirty="0" err="1" smtClean="0">
                <a:solidFill>
                  <a:schemeClr val="bg1"/>
                </a:solidFill>
                <a:effectLst>
                  <a:outerShdw blurRad="38100" dist="38100" dir="2700000" algn="tl">
                    <a:srgbClr val="000000">
                      <a:alpha val="43137"/>
                    </a:srgbClr>
                  </a:outerShdw>
                </a:effectLst>
                <a:latin typeface="+mn-lt"/>
              </a:rPr>
              <a:t>each</a:t>
            </a:r>
            <a:r>
              <a:rPr lang="nl-NL" sz="2400" dirty="0" smtClean="0">
                <a:solidFill>
                  <a:schemeClr val="bg1"/>
                </a:solidFill>
                <a:effectLst>
                  <a:outerShdw blurRad="38100" dist="38100" dir="2700000" algn="tl">
                    <a:srgbClr val="000000">
                      <a:alpha val="43137"/>
                    </a:srgbClr>
                  </a:outerShdw>
                </a:effectLst>
                <a:latin typeface="+mn-lt"/>
              </a:rPr>
              <a:t> </a:t>
            </a:r>
            <a:r>
              <a:rPr lang="nl-NL" sz="2400" dirty="0" err="1" smtClean="0">
                <a:solidFill>
                  <a:schemeClr val="bg1"/>
                </a:solidFill>
                <a:effectLst>
                  <a:outerShdw blurRad="38100" dist="38100" dir="2700000" algn="tl">
                    <a:srgbClr val="000000">
                      <a:alpha val="43137"/>
                    </a:srgbClr>
                  </a:outerShdw>
                </a:effectLst>
                <a:latin typeface="+mn-lt"/>
              </a:rPr>
              <a:t>photograph</a:t>
            </a:r>
            <a:endParaRPr lang="nl-NL" sz="2400" dirty="0" smtClean="0">
              <a:solidFill>
                <a:schemeClr val="bg1"/>
              </a:solidFill>
              <a:effectLst>
                <a:outerShdw blurRad="38100" dist="38100" dir="2700000" algn="tl">
                  <a:srgbClr val="000000">
                    <a:alpha val="43137"/>
                  </a:srgbClr>
                </a:outerShdw>
              </a:effectLst>
              <a:latin typeface="+mn-lt"/>
            </a:endParaRPr>
          </a:p>
          <a:p>
            <a:r>
              <a:rPr lang="nl-NL" sz="2400" dirty="0" smtClean="0">
                <a:solidFill>
                  <a:schemeClr val="bg1"/>
                </a:solidFill>
                <a:effectLst>
                  <a:outerShdw blurRad="38100" dist="38100" dir="2700000" algn="tl">
                    <a:srgbClr val="000000">
                      <a:alpha val="43137"/>
                    </a:srgbClr>
                  </a:outerShdw>
                </a:effectLst>
                <a:latin typeface="+mn-lt"/>
              </a:rPr>
              <a:t>plot in a </a:t>
            </a:r>
            <a:r>
              <a:rPr lang="nl-NL" sz="2400" dirty="0" err="1" smtClean="0">
                <a:solidFill>
                  <a:schemeClr val="bg1"/>
                </a:solidFill>
                <a:effectLst>
                  <a:outerShdw blurRad="38100" dist="38100" dir="2700000" algn="tl">
                    <a:srgbClr val="000000">
                      <a:alpha val="43137"/>
                    </a:srgbClr>
                  </a:outerShdw>
                </a:effectLst>
                <a:latin typeface="+mn-lt"/>
              </a:rPr>
              <a:t>graph</a:t>
            </a:r>
            <a:r>
              <a:rPr lang="nl-NL" sz="2400" dirty="0" smtClean="0">
                <a:solidFill>
                  <a:schemeClr val="bg1"/>
                </a:solidFill>
                <a:effectLst>
                  <a:outerShdw blurRad="38100" dist="38100" dir="2700000" algn="tl">
                    <a:srgbClr val="000000">
                      <a:alpha val="43137"/>
                    </a:srgbClr>
                  </a:outerShdw>
                </a:effectLst>
                <a:latin typeface="+mn-lt"/>
              </a:rPr>
              <a:t> </a:t>
            </a:r>
            <a:r>
              <a:rPr lang="nl-NL" sz="2400" dirty="0" err="1" smtClean="0">
                <a:solidFill>
                  <a:schemeClr val="bg1"/>
                </a:solidFill>
                <a:effectLst>
                  <a:outerShdw blurRad="38100" dist="38100" dir="2700000" algn="tl">
                    <a:srgbClr val="000000">
                      <a:alpha val="43137"/>
                    </a:srgbClr>
                  </a:outerShdw>
                </a:effectLst>
                <a:latin typeface="+mn-lt"/>
              </a:rPr>
              <a:t>against</a:t>
            </a:r>
            <a:r>
              <a:rPr lang="nl-NL" sz="2400" dirty="0" smtClean="0">
                <a:solidFill>
                  <a:schemeClr val="bg1"/>
                </a:solidFill>
                <a:effectLst>
                  <a:outerShdw blurRad="38100" dist="38100" dir="2700000" algn="tl">
                    <a:srgbClr val="000000">
                      <a:alpha val="43137"/>
                    </a:srgbClr>
                  </a:outerShdw>
                </a:effectLst>
                <a:latin typeface="+mn-lt"/>
              </a:rPr>
              <a:t> time</a:t>
            </a:r>
          </a:p>
          <a:p>
            <a:r>
              <a:rPr lang="nl-NL" sz="2400" dirty="0" err="1" smtClean="0">
                <a:solidFill>
                  <a:schemeClr val="bg1"/>
                </a:solidFill>
                <a:effectLst>
                  <a:outerShdw blurRad="38100" dist="38100" dir="2700000" algn="tl">
                    <a:srgbClr val="000000">
                      <a:alpha val="43137"/>
                    </a:srgbClr>
                  </a:outerShdw>
                </a:effectLst>
                <a:latin typeface="+mn-lt"/>
              </a:rPr>
              <a:t>calculate</a:t>
            </a:r>
            <a:r>
              <a:rPr lang="nl-NL" sz="2400" dirty="0" smtClean="0">
                <a:solidFill>
                  <a:schemeClr val="bg1"/>
                </a:solidFill>
                <a:effectLst>
                  <a:outerShdw blurRad="38100" dist="38100" dir="2700000" algn="tl">
                    <a:srgbClr val="000000">
                      <a:alpha val="43137"/>
                    </a:srgbClr>
                  </a:outerShdw>
                </a:effectLst>
                <a:latin typeface="+mn-lt"/>
              </a:rPr>
              <a:t> </a:t>
            </a:r>
            <a:r>
              <a:rPr lang="nl-NL" sz="2400" dirty="0" err="1" smtClean="0">
                <a:solidFill>
                  <a:schemeClr val="bg1"/>
                </a:solidFill>
                <a:effectLst>
                  <a:outerShdw blurRad="38100" dist="38100" dir="2700000" algn="tl">
                    <a:srgbClr val="000000">
                      <a:alpha val="43137"/>
                    </a:srgbClr>
                  </a:outerShdw>
                </a:effectLst>
                <a:latin typeface="+mn-lt"/>
              </a:rPr>
              <a:t>average</a:t>
            </a:r>
            <a:r>
              <a:rPr lang="nl-NL" sz="2400" dirty="0" smtClean="0">
                <a:solidFill>
                  <a:schemeClr val="bg1"/>
                </a:solidFill>
                <a:effectLst>
                  <a:outerShdw blurRad="38100" dist="38100" dir="2700000" algn="tl">
                    <a:srgbClr val="000000">
                      <a:alpha val="43137"/>
                    </a:srgbClr>
                  </a:outerShdw>
                </a:effectLst>
                <a:latin typeface="+mn-lt"/>
              </a:rPr>
              <a:t> </a:t>
            </a:r>
            <a:r>
              <a:rPr lang="nl-NL" sz="2400" dirty="0" err="1" smtClean="0">
                <a:solidFill>
                  <a:schemeClr val="bg1"/>
                </a:solidFill>
                <a:effectLst>
                  <a:outerShdw blurRad="38100" dist="38100" dir="2700000" algn="tl">
                    <a:srgbClr val="000000">
                      <a:alpha val="43137"/>
                    </a:srgbClr>
                  </a:outerShdw>
                </a:effectLst>
                <a:latin typeface="+mn-lt"/>
              </a:rPr>
              <a:t>between</a:t>
            </a:r>
            <a:r>
              <a:rPr lang="nl-NL" sz="2400" dirty="0" smtClean="0">
                <a:solidFill>
                  <a:schemeClr val="bg1"/>
                </a:solidFill>
                <a:effectLst>
                  <a:outerShdw blurRad="38100" dist="38100" dir="2700000" algn="tl">
                    <a:srgbClr val="000000">
                      <a:alpha val="43137"/>
                    </a:srgbClr>
                  </a:outerShdw>
                </a:effectLst>
                <a:latin typeface="+mn-lt"/>
              </a:rPr>
              <a:t> </a:t>
            </a:r>
            <a:r>
              <a:rPr lang="nl-NL" sz="2400" dirty="0" err="1" smtClean="0">
                <a:solidFill>
                  <a:schemeClr val="bg1"/>
                </a:solidFill>
                <a:effectLst>
                  <a:outerShdw blurRad="38100" dist="38100" dir="2700000" algn="tl">
                    <a:srgbClr val="000000">
                      <a:alpha val="43137"/>
                    </a:srgbClr>
                  </a:outerShdw>
                </a:effectLst>
                <a:latin typeface="+mn-lt"/>
              </a:rPr>
              <a:t>two</a:t>
            </a:r>
            <a:r>
              <a:rPr lang="nl-NL" sz="2400" dirty="0" smtClean="0">
                <a:solidFill>
                  <a:schemeClr val="bg1"/>
                </a:solidFill>
                <a:effectLst>
                  <a:outerShdw blurRad="38100" dist="38100" dir="2700000" algn="tl">
                    <a:srgbClr val="000000">
                      <a:alpha val="43137"/>
                    </a:srgbClr>
                  </a:outerShdw>
                </a:effectLst>
                <a:latin typeface="+mn-lt"/>
              </a:rPr>
              <a:t> </a:t>
            </a:r>
            <a:r>
              <a:rPr lang="nl-NL" sz="2400" dirty="0" err="1" smtClean="0">
                <a:solidFill>
                  <a:schemeClr val="bg1"/>
                </a:solidFill>
                <a:effectLst>
                  <a:outerShdw blurRad="38100" dist="38100" dir="2700000" algn="tl">
                    <a:srgbClr val="000000">
                      <a:alpha val="43137"/>
                    </a:srgbClr>
                  </a:outerShdw>
                </a:effectLst>
                <a:latin typeface="+mn-lt"/>
              </a:rPr>
              <a:t>largest</a:t>
            </a:r>
            <a:r>
              <a:rPr lang="nl-NL" sz="2400" dirty="0" smtClean="0">
                <a:solidFill>
                  <a:schemeClr val="bg1"/>
                </a:solidFill>
                <a:effectLst>
                  <a:outerShdw blurRad="38100" dist="38100" dir="2700000" algn="tl">
                    <a:srgbClr val="000000">
                      <a:alpha val="43137"/>
                    </a:srgbClr>
                  </a:outerShdw>
                </a:effectLst>
                <a:latin typeface="+mn-lt"/>
              </a:rPr>
              <a:t> </a:t>
            </a:r>
            <a:r>
              <a:rPr lang="nl-NL" sz="2400" dirty="0" err="1" smtClean="0">
                <a:solidFill>
                  <a:schemeClr val="bg1"/>
                </a:solidFill>
                <a:effectLst>
                  <a:outerShdw blurRad="38100" dist="38100" dir="2700000" algn="tl">
                    <a:srgbClr val="000000">
                      <a:alpha val="43137"/>
                    </a:srgbClr>
                  </a:outerShdw>
                </a:effectLst>
                <a:latin typeface="+mn-lt"/>
              </a:rPr>
              <a:t>values</a:t>
            </a:r>
            <a:endParaRPr lang="nl-NL" sz="2400" dirty="0" smtClean="0">
              <a:solidFill>
                <a:schemeClr val="bg1"/>
              </a:solidFill>
              <a:effectLst>
                <a:outerShdw blurRad="38100" dist="38100" dir="2700000" algn="tl">
                  <a:srgbClr val="000000">
                    <a:alpha val="43137"/>
                  </a:srgbClr>
                </a:outerShdw>
              </a:effectLst>
              <a:latin typeface="+mn-lt"/>
            </a:endParaRPr>
          </a:p>
          <a:p>
            <a:r>
              <a:rPr lang="nl-NL" sz="2400" dirty="0" smtClean="0">
                <a:solidFill>
                  <a:srgbClr val="FF0000"/>
                </a:solidFill>
                <a:effectLst>
                  <a:outerShdw blurRad="38100" dist="38100" dir="2700000" algn="tl">
                    <a:srgbClr val="000000">
                      <a:alpha val="43137"/>
                    </a:srgbClr>
                  </a:outerShdw>
                </a:effectLst>
                <a:latin typeface="+mn-lt"/>
              </a:rPr>
              <a:t>bad </a:t>
            </a:r>
            <a:r>
              <a:rPr lang="nl-NL" sz="2400" dirty="0" err="1" smtClean="0">
                <a:solidFill>
                  <a:srgbClr val="FF0000"/>
                </a:solidFill>
                <a:effectLst>
                  <a:outerShdw blurRad="38100" dist="38100" dir="2700000" algn="tl">
                    <a:srgbClr val="000000">
                      <a:alpha val="43137"/>
                    </a:srgbClr>
                  </a:outerShdw>
                </a:effectLst>
                <a:latin typeface="+mn-lt"/>
              </a:rPr>
              <a:t>idea</a:t>
            </a:r>
            <a:r>
              <a:rPr lang="nl-NL" sz="2400" dirty="0" smtClean="0">
                <a:solidFill>
                  <a:srgbClr val="FF0000"/>
                </a:solidFill>
                <a:effectLst>
                  <a:outerShdw blurRad="38100" dist="38100" dir="2700000" algn="tl">
                    <a:srgbClr val="000000">
                      <a:alpha val="43137"/>
                    </a:srgbClr>
                  </a:outerShdw>
                </a:effectLst>
                <a:latin typeface="+mn-lt"/>
              </a:rPr>
              <a:t> </a:t>
            </a:r>
            <a:r>
              <a:rPr lang="nl-NL" sz="2400" dirty="0" err="1" smtClean="0">
                <a:solidFill>
                  <a:srgbClr val="FF0000"/>
                </a:solidFill>
                <a:effectLst>
                  <a:outerShdw blurRad="38100" dist="38100" dir="2700000" algn="tl">
                    <a:srgbClr val="000000">
                      <a:alpha val="43137"/>
                    </a:srgbClr>
                  </a:outerShdw>
                </a:effectLst>
                <a:latin typeface="+mn-lt"/>
              </a:rPr>
              <a:t>if</a:t>
            </a:r>
            <a:r>
              <a:rPr lang="nl-NL" sz="2400" dirty="0" smtClean="0">
                <a:solidFill>
                  <a:srgbClr val="FF0000"/>
                </a:solidFill>
                <a:effectLst>
                  <a:outerShdw blurRad="38100" dist="38100" dir="2700000" algn="tl">
                    <a:srgbClr val="000000">
                      <a:alpha val="43137"/>
                    </a:srgbClr>
                  </a:outerShdw>
                </a:effectLst>
                <a:latin typeface="+mn-lt"/>
              </a:rPr>
              <a:t> the </a:t>
            </a:r>
            <a:r>
              <a:rPr lang="nl-NL" sz="2400" dirty="0" err="1" smtClean="0">
                <a:solidFill>
                  <a:srgbClr val="FF0000"/>
                </a:solidFill>
                <a:effectLst>
                  <a:outerShdw blurRad="38100" dist="38100" dir="2700000" algn="tl">
                    <a:srgbClr val="000000">
                      <a:alpha val="43137"/>
                    </a:srgbClr>
                  </a:outerShdw>
                </a:effectLst>
                <a:latin typeface="+mn-lt"/>
              </a:rPr>
              <a:t>the</a:t>
            </a:r>
            <a:r>
              <a:rPr lang="nl-NL" sz="2400" dirty="0" smtClean="0">
                <a:solidFill>
                  <a:srgbClr val="FF0000"/>
                </a:solidFill>
                <a:effectLst>
                  <a:outerShdw blurRad="38100" dist="38100" dir="2700000" algn="tl">
                    <a:srgbClr val="000000">
                      <a:alpha val="43137"/>
                    </a:srgbClr>
                  </a:outerShdw>
                </a:effectLst>
                <a:latin typeface="+mn-lt"/>
              </a:rPr>
              <a:t> </a:t>
            </a:r>
            <a:r>
              <a:rPr lang="nl-NL" sz="2400" dirty="0" err="1" smtClean="0">
                <a:solidFill>
                  <a:srgbClr val="FF0000"/>
                </a:solidFill>
                <a:effectLst>
                  <a:outerShdw blurRad="38100" dist="38100" dir="2700000" algn="tl">
                    <a:srgbClr val="000000">
                      <a:alpha val="43137"/>
                    </a:srgbClr>
                  </a:outerShdw>
                </a:effectLst>
                <a:latin typeface="+mn-lt"/>
              </a:rPr>
              <a:t>two</a:t>
            </a:r>
            <a:r>
              <a:rPr lang="nl-NL" sz="2400" dirty="0" smtClean="0">
                <a:solidFill>
                  <a:srgbClr val="FF0000"/>
                </a:solidFill>
                <a:effectLst>
                  <a:outerShdw blurRad="38100" dist="38100" dir="2700000" algn="tl">
                    <a:srgbClr val="000000">
                      <a:alpha val="43137"/>
                    </a:srgbClr>
                  </a:outerShdw>
                </a:effectLst>
                <a:latin typeface="+mn-lt"/>
              </a:rPr>
              <a:t> </a:t>
            </a:r>
            <a:r>
              <a:rPr lang="nl-NL" sz="2400" dirty="0" err="1" smtClean="0">
                <a:solidFill>
                  <a:srgbClr val="FF0000"/>
                </a:solidFill>
                <a:effectLst>
                  <a:outerShdw blurRad="38100" dist="38100" dir="2700000" algn="tl">
                    <a:srgbClr val="000000">
                      <a:alpha val="43137"/>
                    </a:srgbClr>
                  </a:outerShdw>
                </a:effectLst>
                <a:latin typeface="+mn-lt"/>
              </a:rPr>
              <a:t>closest</a:t>
            </a:r>
            <a:r>
              <a:rPr lang="nl-NL" sz="2400" dirty="0" smtClean="0">
                <a:solidFill>
                  <a:srgbClr val="FF0000"/>
                </a:solidFill>
                <a:effectLst>
                  <a:outerShdw blurRad="38100" dist="38100" dir="2700000" algn="tl">
                    <a:srgbClr val="000000">
                      <a:alpha val="43137"/>
                    </a:srgbClr>
                  </a:outerShdw>
                </a:effectLst>
                <a:latin typeface="+mn-lt"/>
              </a:rPr>
              <a:t> pictures are not </a:t>
            </a:r>
            <a:r>
              <a:rPr lang="nl-NL" sz="2400" dirty="0" err="1" smtClean="0">
                <a:solidFill>
                  <a:srgbClr val="FF0000"/>
                </a:solidFill>
                <a:effectLst>
                  <a:outerShdw blurRad="38100" dist="38100" dir="2700000" algn="tl">
                    <a:srgbClr val="000000">
                      <a:alpha val="43137"/>
                    </a:srgbClr>
                  </a:outerShdw>
                </a:effectLst>
                <a:latin typeface="+mn-lt"/>
              </a:rPr>
              <a:t>very</a:t>
            </a:r>
            <a:r>
              <a:rPr lang="nl-NL" sz="2400" dirty="0" smtClean="0">
                <a:solidFill>
                  <a:srgbClr val="FF0000"/>
                </a:solidFill>
                <a:effectLst>
                  <a:outerShdw blurRad="38100" dist="38100" dir="2700000" algn="tl">
                    <a:srgbClr val="000000">
                      <a:alpha val="43137"/>
                    </a:srgbClr>
                  </a:outerShdw>
                </a:effectLst>
                <a:latin typeface="+mn-lt"/>
              </a:rPr>
              <a:t> </a:t>
            </a:r>
            <a:r>
              <a:rPr lang="nl-NL" sz="2400" dirty="0" err="1" smtClean="0">
                <a:solidFill>
                  <a:srgbClr val="FF0000"/>
                </a:solidFill>
                <a:effectLst>
                  <a:outerShdw blurRad="38100" dist="38100" dir="2700000" algn="tl">
                    <a:srgbClr val="000000">
                      <a:alpha val="43137"/>
                    </a:srgbClr>
                  </a:outerShdw>
                </a:effectLst>
                <a:latin typeface="+mn-lt"/>
              </a:rPr>
              <a:t>similar</a:t>
            </a:r>
            <a:endParaRPr lang="en-US" sz="2400" dirty="0" smtClean="0">
              <a:solidFill>
                <a:srgbClr val="FF0000"/>
              </a:solidFill>
            </a:endParaRPr>
          </a:p>
        </p:txBody>
      </p:sp>
    </p:spTree>
    <p:extLst>
      <p:ext uri="{BB962C8B-B14F-4D97-AF65-F5344CB8AC3E}">
        <p14:creationId xmlns:p14="http://schemas.microsoft.com/office/powerpoint/2010/main" xmlns="" val="27395110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
                                            <p:txEl>
                                              <p:pRg st="3" end="3"/>
                                            </p:txEl>
                                          </p:spTgt>
                                        </p:tgtEl>
                                        <p:attrNameLst>
                                          <p:attrName>style.visibility</p:attrName>
                                        </p:attrNameLst>
                                      </p:cBhvr>
                                      <p:to>
                                        <p:strVal val="visible"/>
                                      </p:to>
                                    </p:set>
                                    <p:animEffect transition="in" filter="fade">
                                      <p:cBhvr>
                                        <p:cTn id="55" dur="500"/>
                                        <p:tgtEl>
                                          <p:spTgt spid="2">
                                            <p:txEl>
                                              <p:pRg st="3" end="3"/>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par>
                                <p:cTn id="62" presetID="10" presetClass="entr" presetSubtype="0" fill="hold"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par>
                                <p:cTn id="65" presetID="10"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par>
                                <p:cTn id="68" presetID="10" presetClass="entr" presetSubtype="0"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
                                            <p:txEl>
                                              <p:pRg st="4" end="4"/>
                                            </p:txEl>
                                          </p:spTgt>
                                        </p:tgtEl>
                                        <p:attrNameLst>
                                          <p:attrName>style.visibility</p:attrName>
                                        </p:attrNameLst>
                                      </p:cBhvr>
                                      <p:to>
                                        <p:strVal val="visible"/>
                                      </p:to>
                                    </p:set>
                                    <p:animEffect transition="in" filter="fade">
                                      <p:cBhvr>
                                        <p:cTn id="7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23" grpId="0" animBg="1"/>
      <p:bldP spid="24" grpId="0" animBg="1"/>
      <p:bldP spid="25" grpId="0" animBg="1"/>
      <p:bldP spid="26" grpId="0" animBg="1"/>
      <p:bldP spid="27" grpId="0" animBg="1"/>
      <p:bldP spid="9" grpId="0"/>
      <p:bldP spid="29" grpId="0"/>
      <p:bldP spid="30" grpId="0" animBg="1"/>
      <p:bldP spid="2" grpId="0" uiExpand="1" build="p" bldLvl="5"/>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0"/>
          <p:cNvSpPr txBox="1">
            <a:spLocks noChangeArrowheads="1"/>
          </p:cNvSpPr>
          <p:nvPr/>
        </p:nvSpPr>
        <p:spPr bwMode="auto">
          <a:xfrm>
            <a:off x="2268538" y="5892800"/>
            <a:ext cx="0" cy="365125"/>
          </a:xfrm>
          <a:prstGeom prst="rect">
            <a:avLst/>
          </a:prstGeom>
          <a:noFill/>
          <a:ln w="9525">
            <a:noFill/>
            <a:miter lim="800000"/>
            <a:headEnd/>
            <a:tailEnd/>
          </a:ln>
        </p:spPr>
        <p:txBody>
          <a:bodyPr wrap="none" lIns="0" tIns="0" rIns="0" bIns="0">
            <a:prstTxWarp prst="textNoShape">
              <a:avLst/>
            </a:prstTxWarp>
            <a:spAutoFit/>
          </a:bodyPr>
          <a:lstStyle/>
          <a:p>
            <a:pPr marL="180975" indent="-180975"/>
            <a:endParaRPr lang="nl-NL" sz="2400"/>
          </a:p>
        </p:txBody>
      </p:sp>
      <p:grpSp>
        <p:nvGrpSpPr>
          <p:cNvPr id="33795" name="Groep 13"/>
          <p:cNvGrpSpPr>
            <a:grpSpLocks/>
          </p:cNvGrpSpPr>
          <p:nvPr/>
        </p:nvGrpSpPr>
        <p:grpSpPr bwMode="auto">
          <a:xfrm>
            <a:off x="6624638" y="4194175"/>
            <a:ext cx="1516062" cy="696913"/>
            <a:chOff x="6615066" y="4217868"/>
            <a:chExt cx="1516652" cy="697693"/>
          </a:xfrm>
        </p:grpSpPr>
        <p:pic>
          <p:nvPicPr>
            <p:cNvPr id="15" name="Afbeelding 14"/>
            <p:cNvPicPr>
              <a:picLocks noChangeAspect="1"/>
            </p:cNvPicPr>
            <p:nvPr/>
          </p:nvPicPr>
          <p:blipFill>
            <a:blip r:embed="rId3" cstate="print">
              <a:extLst/>
            </a:blip>
            <a:stretch>
              <a:fillRect/>
            </a:stretch>
          </p:blipFill>
          <p:spPr>
            <a:xfrm>
              <a:off x="6615066" y="4227933"/>
              <a:ext cx="1516652" cy="665535"/>
            </a:xfrm>
            <a:prstGeom prst="rect">
              <a:avLst/>
            </a:prstGeom>
            <a:effectLst>
              <a:softEdge rad="0"/>
            </a:effectLst>
          </p:spPr>
        </p:pic>
        <p:cxnSp>
          <p:nvCxnSpPr>
            <p:cNvPr id="16" name="Rechte verbindingslijn 15"/>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 name="Rechte verbindingslijn met pijl 5"/>
          <p:cNvCxnSpPr/>
          <p:nvPr/>
        </p:nvCxnSpPr>
        <p:spPr>
          <a:xfrm>
            <a:off x="2411760" y="4443958"/>
            <a:ext cx="5112568" cy="0"/>
          </a:xfrm>
          <a:prstGeom prst="straightConnector1">
            <a:avLst/>
          </a:prstGeom>
          <a:ln w="44450">
            <a:tailEnd type="stealth"/>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p:cNvCxnSpPr/>
          <p:nvPr/>
        </p:nvCxnSpPr>
        <p:spPr>
          <a:xfrm flipV="1">
            <a:off x="2564160" y="2139702"/>
            <a:ext cx="0" cy="2456656"/>
          </a:xfrm>
          <a:prstGeom prst="straightConnector1">
            <a:avLst/>
          </a:prstGeom>
          <a:ln w="44450">
            <a:tailEnd type="stealth"/>
          </a:ln>
        </p:spPr>
        <p:style>
          <a:lnRef idx="1">
            <a:schemeClr val="accent1"/>
          </a:lnRef>
          <a:fillRef idx="0">
            <a:schemeClr val="accent1"/>
          </a:fillRef>
          <a:effectRef idx="0">
            <a:schemeClr val="accent1"/>
          </a:effectRef>
          <a:fontRef idx="minor">
            <a:schemeClr val="tx1"/>
          </a:fontRef>
        </p:style>
      </p:cxnSp>
      <p:sp>
        <p:nvSpPr>
          <p:cNvPr id="8" name="Ovaal 7"/>
          <p:cNvSpPr/>
          <p:nvPr/>
        </p:nvSpPr>
        <p:spPr>
          <a:xfrm>
            <a:off x="2987824" y="357986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al 21"/>
          <p:cNvSpPr/>
          <p:nvPr/>
        </p:nvSpPr>
        <p:spPr>
          <a:xfrm>
            <a:off x="3379942" y="350785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al 22"/>
          <p:cNvSpPr/>
          <p:nvPr/>
        </p:nvSpPr>
        <p:spPr>
          <a:xfrm>
            <a:off x="4427984" y="283539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al 23"/>
          <p:cNvSpPr/>
          <p:nvPr/>
        </p:nvSpPr>
        <p:spPr>
          <a:xfrm>
            <a:off x="4788024" y="249974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al 24"/>
          <p:cNvSpPr/>
          <p:nvPr/>
        </p:nvSpPr>
        <p:spPr>
          <a:xfrm>
            <a:off x="5940152" y="265214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al 25"/>
          <p:cNvSpPr/>
          <p:nvPr/>
        </p:nvSpPr>
        <p:spPr>
          <a:xfrm>
            <a:off x="6188918" y="32179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al 26"/>
          <p:cNvSpPr/>
          <p:nvPr/>
        </p:nvSpPr>
        <p:spPr>
          <a:xfrm>
            <a:off x="6804248" y="357986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kstvak 8"/>
          <p:cNvSpPr txBox="1"/>
          <p:nvPr/>
        </p:nvSpPr>
        <p:spPr>
          <a:xfrm>
            <a:off x="3059832" y="4443958"/>
            <a:ext cx="3384376" cy="369332"/>
          </a:xfrm>
          <a:prstGeom prst="rect">
            <a:avLst/>
          </a:prstGeom>
          <a:noFill/>
        </p:spPr>
        <p:txBody>
          <a:bodyPr wrap="square" rtlCol="0">
            <a:spAutoFit/>
          </a:bodyPr>
          <a:lstStyle/>
          <a:p>
            <a:r>
              <a:rPr lang="nl-NL" dirty="0" smtClean="0">
                <a:solidFill>
                  <a:schemeClr val="bg1"/>
                </a:solidFill>
              </a:rPr>
              <a:t>x: time </a:t>
            </a:r>
            <a:r>
              <a:rPr lang="nl-NL" dirty="0" err="1" smtClean="0">
                <a:solidFill>
                  <a:schemeClr val="bg1"/>
                </a:solidFill>
                <a:effectLst>
                  <a:outerShdw blurRad="38100" dist="38100" dir="2700000" algn="tl">
                    <a:srgbClr val="000000">
                      <a:alpha val="43137"/>
                    </a:srgbClr>
                  </a:outerShdw>
                </a:effectLst>
              </a:rPr>
              <a:t>photograph</a:t>
            </a:r>
            <a:r>
              <a:rPr lang="nl-NL" dirty="0" smtClean="0">
                <a:solidFill>
                  <a:schemeClr val="bg1"/>
                </a:solidFill>
              </a:rPr>
              <a:t> taken</a:t>
            </a:r>
            <a:endParaRPr lang="en-US" dirty="0">
              <a:solidFill>
                <a:schemeClr val="bg1"/>
              </a:solidFill>
            </a:endParaRPr>
          </a:p>
        </p:txBody>
      </p:sp>
      <p:sp>
        <p:nvSpPr>
          <p:cNvPr id="29" name="Tekstvak 28"/>
          <p:cNvSpPr txBox="1"/>
          <p:nvPr/>
        </p:nvSpPr>
        <p:spPr>
          <a:xfrm>
            <a:off x="611560" y="3520628"/>
            <a:ext cx="2087651" cy="923330"/>
          </a:xfrm>
          <a:prstGeom prst="rect">
            <a:avLst/>
          </a:prstGeom>
          <a:noFill/>
        </p:spPr>
        <p:txBody>
          <a:bodyPr wrap="square" rtlCol="0">
            <a:spAutoFit/>
          </a:bodyPr>
          <a:lstStyle/>
          <a:p>
            <a:r>
              <a:rPr lang="nl-NL" dirty="0" smtClean="0">
                <a:solidFill>
                  <a:schemeClr val="bg1"/>
                </a:solidFill>
                <a:effectLst>
                  <a:outerShdw blurRad="38100" dist="38100" dir="2700000" algn="tl">
                    <a:srgbClr val="000000">
                      <a:alpha val="43137"/>
                    </a:srgbClr>
                  </a:outerShdw>
                </a:effectLst>
              </a:rPr>
              <a:t>y: </a:t>
            </a:r>
            <a:r>
              <a:rPr lang="nl-NL" dirty="0" err="1" smtClean="0">
                <a:solidFill>
                  <a:schemeClr val="bg1"/>
                </a:solidFill>
                <a:effectLst>
                  <a:outerShdw blurRad="38100" dist="38100" dir="2700000" algn="tl">
                    <a:srgbClr val="000000">
                      <a:alpha val="43137"/>
                    </a:srgbClr>
                  </a:outerShdw>
                </a:effectLst>
              </a:rPr>
              <a:t>size</a:t>
            </a:r>
            <a:r>
              <a:rPr lang="nl-NL" dirty="0" smtClean="0">
                <a:solidFill>
                  <a:schemeClr val="bg1"/>
                </a:solidFill>
                <a:effectLst>
                  <a:outerShdw blurRad="38100" dist="38100" dir="2700000" algn="tl">
                    <a:srgbClr val="000000">
                      <a:alpha val="43137"/>
                    </a:srgbClr>
                  </a:outerShdw>
                </a:effectLst>
              </a:rPr>
              <a:t> of the image of the </a:t>
            </a:r>
            <a:r>
              <a:rPr lang="nl-NL" dirty="0" err="1" smtClean="0">
                <a:solidFill>
                  <a:schemeClr val="bg1"/>
                </a:solidFill>
                <a:effectLst>
                  <a:outerShdw blurRad="38100" dist="38100" dir="2700000" algn="tl">
                    <a:srgbClr val="000000">
                      <a:alpha val="43137"/>
                    </a:srgbClr>
                  </a:outerShdw>
                </a:effectLst>
              </a:rPr>
              <a:t>ship</a:t>
            </a:r>
            <a:r>
              <a:rPr lang="nl-NL" dirty="0" smtClean="0">
                <a:solidFill>
                  <a:schemeClr val="bg1"/>
                </a:solidFill>
                <a:effectLst>
                  <a:outerShdw blurRad="38100" dist="38100" dir="2700000" algn="tl">
                    <a:srgbClr val="000000">
                      <a:alpha val="43137"/>
                    </a:srgbClr>
                  </a:outerShdw>
                </a:effectLst>
              </a:rPr>
              <a:t> in the </a:t>
            </a:r>
            <a:r>
              <a:rPr lang="nl-NL" dirty="0" err="1" smtClean="0">
                <a:solidFill>
                  <a:schemeClr val="bg1"/>
                </a:solidFill>
                <a:effectLst>
                  <a:outerShdw blurRad="38100" dist="38100" dir="2700000" algn="tl">
                    <a:srgbClr val="000000">
                      <a:alpha val="43137"/>
                    </a:srgbClr>
                  </a:outerShdw>
                </a:effectLst>
              </a:rPr>
              <a:t>photograph</a:t>
            </a:r>
            <a:endParaRPr lang="en-US" dirty="0">
              <a:solidFill>
                <a:schemeClr val="bg1"/>
              </a:solidFill>
              <a:effectLst>
                <a:outerShdw blurRad="38100" dist="38100" dir="2700000" algn="tl">
                  <a:srgbClr val="000000">
                    <a:alpha val="43137"/>
                  </a:srgbClr>
                </a:outerShdw>
              </a:effectLst>
            </a:endParaRPr>
          </a:p>
        </p:txBody>
      </p:sp>
      <p:sp>
        <p:nvSpPr>
          <p:cNvPr id="30" name="Ovaal 29"/>
          <p:cNvSpPr/>
          <p:nvPr/>
        </p:nvSpPr>
        <p:spPr>
          <a:xfrm>
            <a:off x="7452320" y="365187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rije vorm 2"/>
          <p:cNvSpPr/>
          <p:nvPr/>
        </p:nvSpPr>
        <p:spPr>
          <a:xfrm>
            <a:off x="2555776" y="1491631"/>
            <a:ext cx="5391150" cy="2565944"/>
          </a:xfrm>
          <a:custGeom>
            <a:avLst/>
            <a:gdLst>
              <a:gd name="connsiteX0" fmla="*/ 5391150 w 5391150"/>
              <a:gd name="connsiteY0" fmla="*/ 1511831 h 1664011"/>
              <a:gd name="connsiteX1" fmla="*/ 3771900 w 5391150"/>
              <a:gd name="connsiteY1" fmla="*/ 1521356 h 1664011"/>
              <a:gd name="connsiteX2" fmla="*/ 2724150 w 5391150"/>
              <a:gd name="connsiteY2" fmla="*/ 6881 h 1664011"/>
              <a:gd name="connsiteX3" fmla="*/ 1743075 w 5391150"/>
              <a:gd name="connsiteY3" fmla="*/ 987956 h 1664011"/>
              <a:gd name="connsiteX4" fmla="*/ 0 w 5391150"/>
              <a:gd name="connsiteY4" fmla="*/ 1645181 h 1664011"/>
              <a:gd name="connsiteX5" fmla="*/ 0 w 5391150"/>
              <a:gd name="connsiteY5" fmla="*/ 1645181 h 1664011"/>
              <a:gd name="connsiteX0" fmla="*/ 5391150 w 5391150"/>
              <a:gd name="connsiteY0" fmla="*/ 1506357 h 1639707"/>
              <a:gd name="connsiteX1" fmla="*/ 3790950 w 5391150"/>
              <a:gd name="connsiteY1" fmla="*/ 1211082 h 1639707"/>
              <a:gd name="connsiteX2" fmla="*/ 2724150 w 5391150"/>
              <a:gd name="connsiteY2" fmla="*/ 1407 h 1639707"/>
              <a:gd name="connsiteX3" fmla="*/ 1743075 w 5391150"/>
              <a:gd name="connsiteY3" fmla="*/ 982482 h 1639707"/>
              <a:gd name="connsiteX4" fmla="*/ 0 w 5391150"/>
              <a:gd name="connsiteY4" fmla="*/ 1639707 h 1639707"/>
              <a:gd name="connsiteX5" fmla="*/ 0 w 5391150"/>
              <a:gd name="connsiteY5" fmla="*/ 1639707 h 1639707"/>
              <a:gd name="connsiteX0" fmla="*/ 5391150 w 5391150"/>
              <a:gd name="connsiteY0" fmla="*/ 1506357 h 1639707"/>
              <a:gd name="connsiteX1" fmla="*/ 3790950 w 5391150"/>
              <a:gd name="connsiteY1" fmla="*/ 1211082 h 1639707"/>
              <a:gd name="connsiteX2" fmla="*/ 2724150 w 5391150"/>
              <a:gd name="connsiteY2" fmla="*/ 1407 h 1639707"/>
              <a:gd name="connsiteX3" fmla="*/ 1743075 w 5391150"/>
              <a:gd name="connsiteY3" fmla="*/ 982482 h 1639707"/>
              <a:gd name="connsiteX4" fmla="*/ 0 w 5391150"/>
              <a:gd name="connsiteY4" fmla="*/ 1639707 h 1639707"/>
              <a:gd name="connsiteX5" fmla="*/ 0 w 5391150"/>
              <a:gd name="connsiteY5" fmla="*/ 1639707 h 1639707"/>
              <a:gd name="connsiteX0" fmla="*/ 5391150 w 5391150"/>
              <a:gd name="connsiteY0" fmla="*/ 1744194 h 1877544"/>
              <a:gd name="connsiteX1" fmla="*/ 3790950 w 5391150"/>
              <a:gd name="connsiteY1" fmla="*/ 1448919 h 1877544"/>
              <a:gd name="connsiteX2" fmla="*/ 2781300 w 5391150"/>
              <a:gd name="connsiteY2" fmla="*/ 1119 h 1877544"/>
              <a:gd name="connsiteX3" fmla="*/ 1743075 w 5391150"/>
              <a:gd name="connsiteY3" fmla="*/ 1220319 h 1877544"/>
              <a:gd name="connsiteX4" fmla="*/ 0 w 5391150"/>
              <a:gd name="connsiteY4" fmla="*/ 1877544 h 1877544"/>
              <a:gd name="connsiteX5" fmla="*/ 0 w 5391150"/>
              <a:gd name="connsiteY5" fmla="*/ 1877544 h 1877544"/>
              <a:gd name="connsiteX0" fmla="*/ 5391150 w 5391150"/>
              <a:gd name="connsiteY0" fmla="*/ 1744107 h 1877457"/>
              <a:gd name="connsiteX1" fmla="*/ 3714750 w 5391150"/>
              <a:gd name="connsiteY1" fmla="*/ 1439307 h 1877457"/>
              <a:gd name="connsiteX2" fmla="*/ 2781300 w 5391150"/>
              <a:gd name="connsiteY2" fmla="*/ 1032 h 1877457"/>
              <a:gd name="connsiteX3" fmla="*/ 1743075 w 5391150"/>
              <a:gd name="connsiteY3" fmla="*/ 1220232 h 1877457"/>
              <a:gd name="connsiteX4" fmla="*/ 0 w 5391150"/>
              <a:gd name="connsiteY4" fmla="*/ 1877457 h 1877457"/>
              <a:gd name="connsiteX5" fmla="*/ 0 w 5391150"/>
              <a:gd name="connsiteY5" fmla="*/ 1877457 h 1877457"/>
              <a:gd name="connsiteX0" fmla="*/ 5391150 w 5391150"/>
              <a:gd name="connsiteY0" fmla="*/ 1743075 h 1876425"/>
              <a:gd name="connsiteX1" fmla="*/ 3714750 w 5391150"/>
              <a:gd name="connsiteY1" fmla="*/ 1438275 h 1876425"/>
              <a:gd name="connsiteX2" fmla="*/ 2781300 w 5391150"/>
              <a:gd name="connsiteY2" fmla="*/ 0 h 1876425"/>
              <a:gd name="connsiteX3" fmla="*/ 1743075 w 5391150"/>
              <a:gd name="connsiteY3" fmla="*/ 1438275 h 1876425"/>
              <a:gd name="connsiteX4" fmla="*/ 0 w 5391150"/>
              <a:gd name="connsiteY4" fmla="*/ 1876425 h 1876425"/>
              <a:gd name="connsiteX5" fmla="*/ 0 w 5391150"/>
              <a:gd name="connsiteY5" fmla="*/ 1876425 h 1876425"/>
              <a:gd name="connsiteX0" fmla="*/ 5391150 w 5391150"/>
              <a:gd name="connsiteY0" fmla="*/ 1743075 h 1876425"/>
              <a:gd name="connsiteX1" fmla="*/ 3714750 w 5391150"/>
              <a:gd name="connsiteY1" fmla="*/ 1438275 h 1876425"/>
              <a:gd name="connsiteX2" fmla="*/ 2743200 w 5391150"/>
              <a:gd name="connsiteY2" fmla="*/ 0 h 1876425"/>
              <a:gd name="connsiteX3" fmla="*/ 1743075 w 5391150"/>
              <a:gd name="connsiteY3" fmla="*/ 1438275 h 1876425"/>
              <a:gd name="connsiteX4" fmla="*/ 0 w 5391150"/>
              <a:gd name="connsiteY4" fmla="*/ 1876425 h 1876425"/>
              <a:gd name="connsiteX5" fmla="*/ 0 w 5391150"/>
              <a:gd name="connsiteY5" fmla="*/ 1876425 h 1876425"/>
              <a:gd name="connsiteX0" fmla="*/ 5391150 w 5391150"/>
              <a:gd name="connsiteY0" fmla="*/ 1994846 h 1994846"/>
              <a:gd name="connsiteX1" fmla="*/ 3714750 w 5391150"/>
              <a:gd name="connsiteY1" fmla="*/ 1438275 h 1994846"/>
              <a:gd name="connsiteX2" fmla="*/ 2743200 w 5391150"/>
              <a:gd name="connsiteY2" fmla="*/ 0 h 1994846"/>
              <a:gd name="connsiteX3" fmla="*/ 1743075 w 5391150"/>
              <a:gd name="connsiteY3" fmla="*/ 1438275 h 1994846"/>
              <a:gd name="connsiteX4" fmla="*/ 0 w 5391150"/>
              <a:gd name="connsiteY4" fmla="*/ 1876425 h 1994846"/>
              <a:gd name="connsiteX5" fmla="*/ 0 w 5391150"/>
              <a:gd name="connsiteY5" fmla="*/ 1876425 h 199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150" h="1994846">
                <a:moveTo>
                  <a:pt x="5391150" y="1994846"/>
                </a:moveTo>
                <a:cubicBezTo>
                  <a:pt x="4679950" y="1991671"/>
                  <a:pt x="4156075" y="1770749"/>
                  <a:pt x="3714750" y="1438275"/>
                </a:cubicBezTo>
                <a:cubicBezTo>
                  <a:pt x="3273425" y="1105801"/>
                  <a:pt x="3071812" y="0"/>
                  <a:pt x="2743200" y="0"/>
                </a:cubicBezTo>
                <a:cubicBezTo>
                  <a:pt x="2414588" y="0"/>
                  <a:pt x="2200275" y="1125538"/>
                  <a:pt x="1743075" y="1438275"/>
                </a:cubicBezTo>
                <a:cubicBezTo>
                  <a:pt x="1285875" y="1751012"/>
                  <a:pt x="290512" y="1803400"/>
                  <a:pt x="0" y="1876425"/>
                </a:cubicBezTo>
                <a:lnTo>
                  <a:pt x="0" y="187642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xmlns="" Requires="a14">
          <p:sp>
            <p:nvSpPr>
              <p:cNvPr id="2" name="Tekstvak 1"/>
              <p:cNvSpPr txBox="1"/>
              <p:nvPr/>
            </p:nvSpPr>
            <p:spPr>
              <a:xfrm>
                <a:off x="194400" y="195486"/>
                <a:ext cx="8626072" cy="2999283"/>
              </a:xfrm>
              <a:prstGeom prst="rect">
                <a:avLst/>
              </a:prstGeom>
              <a:noFill/>
            </p:spPr>
            <p:txBody>
              <a:bodyPr wrap="square" rtlCol="0">
                <a:spAutoFit/>
              </a:bodyPr>
              <a:lstStyle/>
              <a:p>
                <a:r>
                  <a:rPr lang="nl-NL" sz="3200" dirty="0" smtClean="0">
                    <a:solidFill>
                      <a:schemeClr val="bg1"/>
                    </a:solidFill>
                    <a:effectLst>
                      <a:outerShdw blurRad="38100" dist="38100" dir="2700000" algn="tl">
                        <a:srgbClr val="000000">
                          <a:alpha val="43137"/>
                        </a:srgbClr>
                      </a:outerShdw>
                    </a:effectLst>
                    <a:latin typeface="+mn-lt"/>
                  </a:rPr>
                  <a:t>Black box </a:t>
                </a:r>
                <a:r>
                  <a:rPr lang="nl-NL" sz="2400" dirty="0" smtClean="0">
                    <a:solidFill>
                      <a:schemeClr val="bg1"/>
                    </a:solidFill>
                    <a:effectLst>
                      <a:outerShdw blurRad="38100" dist="38100" dir="2700000" algn="tl">
                        <a:srgbClr val="000000">
                          <a:alpha val="43137"/>
                        </a:srgbClr>
                      </a:outerShdw>
                    </a:effectLst>
                    <a:latin typeface="+mn-lt"/>
                  </a:rPr>
                  <a:t>(</a:t>
                </a:r>
                <a:r>
                  <a:rPr lang="nl-NL" sz="2400" dirty="0" err="1" smtClean="0">
                    <a:solidFill>
                      <a:schemeClr val="bg1"/>
                    </a:solidFill>
                    <a:effectLst>
                      <a:outerShdw blurRad="38100" dist="38100" dir="2700000" algn="tl">
                        <a:srgbClr val="000000">
                          <a:alpha val="43137"/>
                        </a:srgbClr>
                      </a:outerShdw>
                    </a:effectLst>
                    <a:latin typeface="+mn-lt"/>
                  </a:rPr>
                  <a:t>use</a:t>
                </a:r>
                <a:r>
                  <a:rPr lang="nl-NL" sz="2400" dirty="0" smtClean="0">
                    <a:solidFill>
                      <a:schemeClr val="bg1"/>
                    </a:solidFill>
                    <a:effectLst>
                      <a:outerShdw blurRad="38100" dist="38100" dir="2700000" algn="tl">
                        <a:srgbClr val="000000">
                          <a:alpha val="43137"/>
                        </a:srgbClr>
                      </a:outerShdw>
                    </a:effectLst>
                    <a:latin typeface="+mn-lt"/>
                  </a:rPr>
                  <a:t> data) </a:t>
                </a:r>
                <a:r>
                  <a:rPr lang="nl-NL" sz="2400" dirty="0" err="1" smtClean="0">
                    <a:solidFill>
                      <a:schemeClr val="bg1"/>
                    </a:solidFill>
                    <a:effectLst>
                      <a:outerShdw blurRad="38100" dist="38100" dir="2700000" algn="tl">
                        <a:srgbClr val="000000">
                          <a:alpha val="43137"/>
                        </a:srgbClr>
                      </a:outerShdw>
                    </a:effectLst>
                    <a:latin typeface="+mn-lt"/>
                  </a:rPr>
                  <a:t>calculating</a:t>
                </a:r>
                <a:r>
                  <a:rPr lang="nl-NL" sz="2400" dirty="0" smtClean="0">
                    <a:solidFill>
                      <a:schemeClr val="bg1"/>
                    </a:solidFill>
                    <a:effectLst>
                      <a:outerShdw blurRad="38100" dist="38100" dir="2700000" algn="tl">
                        <a:srgbClr val="000000">
                          <a:alpha val="43137"/>
                        </a:srgbClr>
                      </a:outerShdw>
                    </a:effectLst>
                    <a:latin typeface="+mn-lt"/>
                  </a:rPr>
                  <a:t> </a:t>
                </a:r>
                <a:r>
                  <a:rPr lang="nl-NL" sz="2400" dirty="0" err="1" smtClean="0">
                    <a:solidFill>
                      <a:schemeClr val="bg1"/>
                    </a:solidFill>
                    <a:effectLst>
                      <a:outerShdw blurRad="38100" dist="38100" dir="2700000" algn="tl">
                        <a:srgbClr val="000000">
                          <a:alpha val="43137"/>
                        </a:srgbClr>
                      </a:outerShdw>
                    </a:effectLst>
                    <a:latin typeface="+mn-lt"/>
                  </a:rPr>
                  <a:t>symbolically</a:t>
                </a:r>
                <a:r>
                  <a:rPr lang="nl-NL" sz="3200" dirty="0" smtClean="0">
                    <a:solidFill>
                      <a:schemeClr val="bg1"/>
                    </a:solidFill>
                    <a:effectLst>
                      <a:outerShdw blurRad="38100" dist="38100" dir="2700000" algn="tl">
                        <a:srgbClr val="000000">
                          <a:alpha val="43137"/>
                        </a:srgbClr>
                      </a:outerShdw>
                    </a:effectLst>
                    <a:latin typeface="+mn-lt"/>
                  </a:rPr>
                  <a:t>:</a:t>
                </a:r>
              </a:p>
              <a:p>
                <a:r>
                  <a:rPr lang="nl-NL" sz="2400" dirty="0" err="1" smtClean="0">
                    <a:solidFill>
                      <a:schemeClr val="bg1"/>
                    </a:solidFill>
                    <a:effectLst>
                      <a:outerShdw blurRad="38100" dist="38100" dir="2700000" algn="tl">
                        <a:srgbClr val="000000">
                          <a:alpha val="43137"/>
                        </a:srgbClr>
                      </a:outerShdw>
                    </a:effectLst>
                    <a:latin typeface="+mn-lt"/>
                  </a:rPr>
                  <a:t>measure</a:t>
                </a:r>
                <a:r>
                  <a:rPr lang="nl-NL" sz="2400" dirty="0" smtClean="0">
                    <a:solidFill>
                      <a:schemeClr val="bg1"/>
                    </a:solidFill>
                    <a:effectLst>
                      <a:outerShdw blurRad="38100" dist="38100" dir="2700000" algn="tl">
                        <a:srgbClr val="000000">
                          <a:alpha val="43137"/>
                        </a:srgbClr>
                      </a:outerShdw>
                    </a:effectLst>
                    <a:latin typeface="+mn-lt"/>
                  </a:rPr>
                  <a:t> the </a:t>
                </a:r>
                <a:r>
                  <a:rPr lang="nl-NL" sz="2400" dirty="0" err="1" smtClean="0">
                    <a:solidFill>
                      <a:schemeClr val="bg1"/>
                    </a:solidFill>
                    <a:effectLst>
                      <a:outerShdw blurRad="38100" dist="38100" dir="2700000" algn="tl">
                        <a:srgbClr val="000000">
                          <a:alpha val="43137"/>
                        </a:srgbClr>
                      </a:outerShdw>
                    </a:effectLst>
                    <a:latin typeface="+mn-lt"/>
                  </a:rPr>
                  <a:t>sizes</a:t>
                </a:r>
                <a:r>
                  <a:rPr lang="nl-NL" sz="2400" dirty="0" smtClean="0">
                    <a:solidFill>
                      <a:schemeClr val="bg1"/>
                    </a:solidFill>
                    <a:effectLst>
                      <a:outerShdw blurRad="38100" dist="38100" dir="2700000" algn="tl">
                        <a:srgbClr val="000000">
                          <a:alpha val="43137"/>
                        </a:srgbClr>
                      </a:outerShdw>
                    </a:effectLst>
                    <a:latin typeface="+mn-lt"/>
                  </a:rPr>
                  <a:t> of the </a:t>
                </a:r>
                <a:r>
                  <a:rPr lang="nl-NL" sz="2400" dirty="0" err="1" smtClean="0">
                    <a:solidFill>
                      <a:schemeClr val="bg1"/>
                    </a:solidFill>
                    <a:effectLst>
                      <a:outerShdw blurRad="38100" dist="38100" dir="2700000" algn="tl">
                        <a:srgbClr val="000000">
                          <a:alpha val="43137"/>
                        </a:srgbClr>
                      </a:outerShdw>
                    </a:effectLst>
                    <a:latin typeface="+mn-lt"/>
                  </a:rPr>
                  <a:t>ships</a:t>
                </a:r>
                <a:r>
                  <a:rPr lang="nl-NL" sz="2400" dirty="0" smtClean="0">
                    <a:solidFill>
                      <a:schemeClr val="bg1"/>
                    </a:solidFill>
                    <a:effectLst>
                      <a:outerShdw blurRad="38100" dist="38100" dir="2700000" algn="tl">
                        <a:srgbClr val="000000">
                          <a:alpha val="43137"/>
                        </a:srgbClr>
                      </a:outerShdw>
                    </a:effectLst>
                    <a:latin typeface="+mn-lt"/>
                  </a:rPr>
                  <a:t> in </a:t>
                </a:r>
                <a:r>
                  <a:rPr lang="nl-NL" sz="2400" dirty="0" err="1" smtClean="0">
                    <a:solidFill>
                      <a:schemeClr val="bg1"/>
                    </a:solidFill>
                    <a:effectLst>
                      <a:outerShdw blurRad="38100" dist="38100" dir="2700000" algn="tl">
                        <a:srgbClr val="000000">
                          <a:alpha val="43137"/>
                        </a:srgbClr>
                      </a:outerShdw>
                    </a:effectLst>
                    <a:latin typeface="+mn-lt"/>
                  </a:rPr>
                  <a:t>each</a:t>
                </a:r>
                <a:r>
                  <a:rPr lang="nl-NL" sz="2400" dirty="0" smtClean="0">
                    <a:solidFill>
                      <a:schemeClr val="bg1"/>
                    </a:solidFill>
                    <a:effectLst>
                      <a:outerShdw blurRad="38100" dist="38100" dir="2700000" algn="tl">
                        <a:srgbClr val="000000">
                          <a:alpha val="43137"/>
                        </a:srgbClr>
                      </a:outerShdw>
                    </a:effectLst>
                    <a:latin typeface="+mn-lt"/>
                  </a:rPr>
                  <a:t> </a:t>
                </a:r>
                <a:r>
                  <a:rPr lang="nl-NL" sz="2400" dirty="0" err="1" smtClean="0">
                    <a:solidFill>
                      <a:schemeClr val="bg1"/>
                    </a:solidFill>
                    <a:effectLst>
                      <a:outerShdw blurRad="38100" dist="38100" dir="2700000" algn="tl">
                        <a:srgbClr val="000000">
                          <a:alpha val="43137"/>
                        </a:srgbClr>
                      </a:outerShdw>
                    </a:effectLst>
                    <a:latin typeface="+mn-lt"/>
                  </a:rPr>
                  <a:t>photograph</a:t>
                </a:r>
                <a:endParaRPr lang="nl-NL" sz="2400" dirty="0" smtClean="0">
                  <a:solidFill>
                    <a:schemeClr val="bg1"/>
                  </a:solidFill>
                  <a:effectLst>
                    <a:outerShdw blurRad="38100" dist="38100" dir="2700000" algn="tl">
                      <a:srgbClr val="000000">
                        <a:alpha val="43137"/>
                      </a:srgbClr>
                    </a:outerShdw>
                  </a:effectLst>
                  <a:latin typeface="+mn-lt"/>
                </a:endParaRPr>
              </a:p>
              <a:p>
                <a:r>
                  <a:rPr lang="nl-NL" sz="2400" dirty="0" smtClean="0">
                    <a:solidFill>
                      <a:schemeClr val="bg1"/>
                    </a:solidFill>
                    <a:effectLst>
                      <a:outerShdw blurRad="38100" dist="38100" dir="2700000" algn="tl">
                        <a:srgbClr val="000000">
                          <a:alpha val="43137"/>
                        </a:srgbClr>
                      </a:outerShdw>
                    </a:effectLst>
                    <a:latin typeface="+mn-lt"/>
                  </a:rPr>
                  <a:t>plot in a </a:t>
                </a:r>
                <a:r>
                  <a:rPr lang="nl-NL" sz="2400" dirty="0" err="1" smtClean="0">
                    <a:solidFill>
                      <a:schemeClr val="bg1"/>
                    </a:solidFill>
                    <a:effectLst>
                      <a:outerShdw blurRad="38100" dist="38100" dir="2700000" algn="tl">
                        <a:srgbClr val="000000">
                          <a:alpha val="43137"/>
                        </a:srgbClr>
                      </a:outerShdw>
                    </a:effectLst>
                    <a:latin typeface="+mn-lt"/>
                  </a:rPr>
                  <a:t>graph</a:t>
                </a:r>
                <a:r>
                  <a:rPr lang="nl-NL" sz="2400" dirty="0" smtClean="0">
                    <a:solidFill>
                      <a:schemeClr val="bg1"/>
                    </a:solidFill>
                    <a:effectLst>
                      <a:outerShdw blurRad="38100" dist="38100" dir="2700000" algn="tl">
                        <a:srgbClr val="000000">
                          <a:alpha val="43137"/>
                        </a:srgbClr>
                      </a:outerShdw>
                    </a:effectLst>
                    <a:latin typeface="+mn-lt"/>
                  </a:rPr>
                  <a:t> </a:t>
                </a:r>
                <a:r>
                  <a:rPr lang="nl-NL" sz="2400" dirty="0" err="1" smtClean="0">
                    <a:solidFill>
                      <a:schemeClr val="bg1"/>
                    </a:solidFill>
                    <a:effectLst>
                      <a:outerShdw blurRad="38100" dist="38100" dir="2700000" algn="tl">
                        <a:srgbClr val="000000">
                          <a:alpha val="43137"/>
                        </a:srgbClr>
                      </a:outerShdw>
                    </a:effectLst>
                    <a:latin typeface="+mn-lt"/>
                  </a:rPr>
                  <a:t>against</a:t>
                </a:r>
                <a:r>
                  <a:rPr lang="nl-NL" sz="2400" dirty="0" smtClean="0">
                    <a:solidFill>
                      <a:schemeClr val="bg1"/>
                    </a:solidFill>
                    <a:effectLst>
                      <a:outerShdw blurRad="38100" dist="38100" dir="2700000" algn="tl">
                        <a:srgbClr val="000000">
                          <a:alpha val="43137"/>
                        </a:srgbClr>
                      </a:outerShdw>
                    </a:effectLst>
                    <a:latin typeface="+mn-lt"/>
                  </a:rPr>
                  <a:t> time</a:t>
                </a:r>
              </a:p>
              <a:p>
                <a:r>
                  <a:rPr lang="nl-NL" sz="2400" dirty="0" smtClean="0">
                    <a:solidFill>
                      <a:schemeClr val="bg1"/>
                    </a:solidFill>
                    <a:effectLst>
                      <a:outerShdw blurRad="38100" dist="38100" dir="2700000" algn="tl">
                        <a:srgbClr val="000000">
                          <a:alpha val="43137"/>
                        </a:srgbClr>
                      </a:outerShdw>
                    </a:effectLst>
                    <a:latin typeface="+mn-lt"/>
                  </a:rPr>
                  <a:t>fit a curve of the form y=</a:t>
                </a:r>
                <a14:m>
                  <m:oMath xmlns:m="http://schemas.openxmlformats.org/officeDocument/2006/math">
                    <m:f>
                      <m:fPr>
                        <m:ctrlPr>
                          <a:rPr lang="nl-NL" sz="2400" i="1" smtClean="0">
                            <a:solidFill>
                              <a:schemeClr val="bg1"/>
                            </a:solidFill>
                            <a:effectLst>
                              <a:outerShdw blurRad="38100" dist="38100" dir="2700000" algn="tl">
                                <a:srgbClr val="000000">
                                  <a:alpha val="43137"/>
                                </a:srgbClr>
                              </a:outerShdw>
                            </a:effectLst>
                            <a:latin typeface="+mn-lt"/>
                          </a:rPr>
                        </m:ctrlPr>
                      </m:fPr>
                      <m:num>
                        <m:r>
                          <a:rPr lang="nl-NL" sz="2400" b="0" i="1" smtClean="0">
                            <a:solidFill>
                              <a:schemeClr val="bg1"/>
                            </a:solidFill>
                            <a:effectLst>
                              <a:outerShdw blurRad="38100" dist="38100" dir="2700000" algn="tl">
                                <a:srgbClr val="000000">
                                  <a:alpha val="43137"/>
                                </a:srgbClr>
                              </a:outerShdw>
                            </a:effectLst>
                            <a:latin typeface="+mn-lt"/>
                          </a:rPr>
                          <m:t>𝑎</m:t>
                        </m:r>
                      </m:num>
                      <m:den>
                        <m:rad>
                          <m:radPr>
                            <m:degHide m:val="on"/>
                            <m:ctrlPr>
                              <a:rPr lang="nl-NL" sz="2400" i="1" smtClean="0">
                                <a:solidFill>
                                  <a:schemeClr val="bg1"/>
                                </a:solidFill>
                                <a:effectLst>
                                  <a:outerShdw blurRad="38100" dist="38100" dir="2700000" algn="tl">
                                    <a:srgbClr val="000000">
                                      <a:alpha val="43137"/>
                                    </a:srgbClr>
                                  </a:outerShdw>
                                </a:effectLst>
                                <a:latin typeface="+mn-lt"/>
                              </a:rPr>
                            </m:ctrlPr>
                          </m:radPr>
                          <m:deg/>
                          <m:e>
                            <m:r>
                              <a:rPr lang="nl-NL" sz="2400" b="0" i="1" smtClean="0">
                                <a:solidFill>
                                  <a:schemeClr val="bg1"/>
                                </a:solidFill>
                                <a:effectLst>
                                  <a:outerShdw blurRad="38100" dist="38100" dir="2700000" algn="tl">
                                    <a:srgbClr val="000000">
                                      <a:alpha val="43137"/>
                                    </a:srgbClr>
                                  </a:outerShdw>
                                </a:effectLst>
                                <a:latin typeface="+mn-lt"/>
                              </a:rPr>
                              <m:t>𝑏</m:t>
                            </m:r>
                            <m:r>
                              <a:rPr lang="nl-NL" sz="2400" b="0" i="1" smtClean="0">
                                <a:solidFill>
                                  <a:schemeClr val="bg1"/>
                                </a:solidFill>
                                <a:effectLst>
                                  <a:outerShdw blurRad="38100" dist="38100" dir="2700000" algn="tl">
                                    <a:srgbClr val="000000">
                                      <a:alpha val="43137"/>
                                    </a:srgbClr>
                                  </a:outerShdw>
                                </a:effectLst>
                                <a:latin typeface="+mn-lt"/>
                              </a:rPr>
                              <m:t>+</m:t>
                            </m:r>
                            <m:r>
                              <a:rPr lang="nl-NL" sz="2400" b="0" i="1" smtClean="0">
                                <a:solidFill>
                                  <a:schemeClr val="bg1"/>
                                </a:solidFill>
                                <a:effectLst>
                                  <a:outerShdw blurRad="38100" dist="38100" dir="2700000" algn="tl">
                                    <a:srgbClr val="000000">
                                      <a:alpha val="43137"/>
                                    </a:srgbClr>
                                  </a:outerShdw>
                                </a:effectLst>
                                <a:latin typeface="+mn-lt"/>
                              </a:rPr>
                              <m:t>𝑐</m:t>
                            </m:r>
                            <m:r>
                              <a:rPr lang="nl-NL" sz="2400" b="0" i="1" smtClean="0">
                                <a:solidFill>
                                  <a:schemeClr val="bg1"/>
                                </a:solidFill>
                                <a:effectLst>
                                  <a:outerShdw blurRad="38100" dist="38100" dir="2700000" algn="tl">
                                    <a:srgbClr val="000000">
                                      <a:alpha val="43137"/>
                                    </a:srgbClr>
                                  </a:outerShdw>
                                </a:effectLst>
                                <a:latin typeface="+mn-lt"/>
                              </a:rPr>
                              <m:t>(</m:t>
                            </m:r>
                            <m:r>
                              <a:rPr lang="nl-NL" sz="2400" b="0" i="1" smtClean="0">
                                <a:solidFill>
                                  <a:schemeClr val="bg1"/>
                                </a:solidFill>
                                <a:effectLst>
                                  <a:outerShdw blurRad="38100" dist="38100" dir="2700000" algn="tl">
                                    <a:srgbClr val="000000">
                                      <a:alpha val="43137"/>
                                    </a:srgbClr>
                                  </a:outerShdw>
                                </a:effectLst>
                                <a:latin typeface="+mn-lt"/>
                              </a:rPr>
                              <m:t>𝑥</m:t>
                            </m:r>
                            <m:r>
                              <a:rPr lang="nl-NL" sz="2400" b="0" i="1" smtClean="0">
                                <a:solidFill>
                                  <a:schemeClr val="bg1"/>
                                </a:solidFill>
                                <a:effectLst>
                                  <a:outerShdw blurRad="38100" dist="38100" dir="2700000" algn="tl">
                                    <a:srgbClr val="000000">
                                      <a:alpha val="43137"/>
                                    </a:srgbClr>
                                  </a:outerShdw>
                                </a:effectLst>
                                <a:latin typeface="+mn-lt"/>
                              </a:rPr>
                              <m:t>−</m:t>
                            </m:r>
                            <m:r>
                              <a:rPr lang="nl-NL" sz="2400" b="0" i="1" smtClean="0">
                                <a:solidFill>
                                  <a:schemeClr val="bg1"/>
                                </a:solidFill>
                                <a:effectLst>
                                  <a:outerShdw blurRad="38100" dist="38100" dir="2700000" algn="tl">
                                    <a:srgbClr val="000000">
                                      <a:alpha val="43137"/>
                                    </a:srgbClr>
                                  </a:outerShdw>
                                </a:effectLst>
                                <a:latin typeface="+mn-lt"/>
                              </a:rPr>
                              <m:t>𝑥</m:t>
                            </m:r>
                            <m:r>
                              <a:rPr lang="nl-NL" sz="2400" b="0" i="1" baseline="-25000" smtClean="0">
                                <a:solidFill>
                                  <a:schemeClr val="bg1"/>
                                </a:solidFill>
                                <a:effectLst>
                                  <a:outerShdw blurRad="38100" dist="38100" dir="2700000" algn="tl">
                                    <a:srgbClr val="000000">
                                      <a:alpha val="43137"/>
                                    </a:srgbClr>
                                  </a:outerShdw>
                                </a:effectLst>
                                <a:latin typeface="+mn-lt"/>
                              </a:rPr>
                              <m:t>0</m:t>
                            </m:r>
                            <m:r>
                              <a:rPr lang="nl-NL" sz="2400" b="0" i="1" smtClean="0">
                                <a:solidFill>
                                  <a:schemeClr val="bg1"/>
                                </a:solidFill>
                                <a:effectLst>
                                  <a:outerShdw blurRad="38100" dist="38100" dir="2700000" algn="tl">
                                    <a:srgbClr val="000000">
                                      <a:alpha val="43137"/>
                                    </a:srgbClr>
                                  </a:outerShdw>
                                </a:effectLst>
                                <a:latin typeface="+mn-lt"/>
                              </a:rPr>
                              <m:t>)</m:t>
                            </m:r>
                            <m:r>
                              <a:rPr lang="nl-NL" sz="2400" b="0" i="1" baseline="30000" smtClean="0">
                                <a:solidFill>
                                  <a:schemeClr val="bg1"/>
                                </a:solidFill>
                                <a:effectLst>
                                  <a:outerShdw blurRad="38100" dist="38100" dir="2700000" algn="tl">
                                    <a:srgbClr val="000000">
                                      <a:alpha val="43137"/>
                                    </a:srgbClr>
                                  </a:outerShdw>
                                </a:effectLst>
                                <a:latin typeface="+mn-lt"/>
                              </a:rPr>
                              <m:t>2</m:t>
                            </m:r>
                          </m:e>
                        </m:rad>
                      </m:den>
                    </m:f>
                  </m:oMath>
                </a14:m>
                <a:endParaRPr lang="en-US" sz="2400" dirty="0" smtClean="0">
                  <a:solidFill>
                    <a:schemeClr val="bg1"/>
                  </a:solidFill>
                  <a:effectLst>
                    <a:outerShdw blurRad="38100" dist="38100" dir="2700000" algn="tl">
                      <a:srgbClr val="000000">
                        <a:alpha val="43137"/>
                      </a:srgbClr>
                    </a:outerShdw>
                  </a:effectLst>
                  <a:latin typeface="+mn-lt"/>
                </a:endParaRPr>
              </a:p>
              <a:p>
                <a:r>
                  <a:rPr lang="nl-NL" sz="2400" dirty="0" err="1" smtClean="0">
                    <a:solidFill>
                      <a:schemeClr val="bg1"/>
                    </a:solidFill>
                    <a:effectLst>
                      <a:outerShdw blurRad="38100" dist="38100" dir="2700000" algn="tl">
                        <a:srgbClr val="000000">
                          <a:alpha val="43137"/>
                        </a:srgbClr>
                      </a:outerShdw>
                    </a:effectLst>
                    <a:latin typeface="+mn-lt"/>
                  </a:rPr>
                  <a:t>where</a:t>
                </a:r>
                <a:r>
                  <a:rPr lang="nl-NL" sz="2400" dirty="0" smtClean="0">
                    <a:solidFill>
                      <a:schemeClr val="bg1"/>
                    </a:solidFill>
                    <a:effectLst>
                      <a:outerShdw blurRad="38100" dist="38100" dir="2700000" algn="tl">
                        <a:srgbClr val="000000">
                          <a:alpha val="43137"/>
                        </a:srgbClr>
                      </a:outerShdw>
                    </a:effectLst>
                    <a:latin typeface="+mn-lt"/>
                  </a:rPr>
                  <a:t> a, b, c </a:t>
                </a:r>
                <a:r>
                  <a:rPr lang="nl-NL" sz="2400" dirty="0" err="1" smtClean="0">
                    <a:solidFill>
                      <a:schemeClr val="bg1"/>
                    </a:solidFill>
                    <a:effectLst>
                      <a:outerShdw blurRad="38100" dist="38100" dir="2700000" algn="tl">
                        <a:srgbClr val="000000">
                          <a:alpha val="43137"/>
                        </a:srgbClr>
                      </a:outerShdw>
                    </a:effectLst>
                    <a:latin typeface="+mn-lt"/>
                  </a:rPr>
                  <a:t>and</a:t>
                </a:r>
                <a:r>
                  <a:rPr lang="nl-NL" sz="2400" dirty="0" smtClean="0">
                    <a:solidFill>
                      <a:schemeClr val="bg1"/>
                    </a:solidFill>
                    <a:effectLst>
                      <a:outerShdw blurRad="38100" dist="38100" dir="2700000" algn="tl">
                        <a:srgbClr val="000000">
                          <a:alpha val="43137"/>
                        </a:srgbClr>
                      </a:outerShdw>
                    </a:effectLst>
                    <a:latin typeface="+mn-lt"/>
                  </a:rPr>
                  <a:t>     x</a:t>
                </a:r>
                <a:r>
                  <a:rPr lang="nl-NL" sz="2400" baseline="-25000" dirty="0" smtClean="0">
                    <a:solidFill>
                      <a:schemeClr val="bg1"/>
                    </a:solidFill>
                    <a:effectLst>
                      <a:outerShdw blurRad="38100" dist="38100" dir="2700000" algn="tl">
                        <a:srgbClr val="000000">
                          <a:alpha val="43137"/>
                        </a:srgbClr>
                      </a:outerShdw>
                    </a:effectLst>
                    <a:latin typeface="+mn-lt"/>
                  </a:rPr>
                  <a:t>0</a:t>
                </a:r>
                <a:r>
                  <a:rPr lang="nl-NL" sz="2400" dirty="0" smtClean="0">
                    <a:solidFill>
                      <a:schemeClr val="bg1"/>
                    </a:solidFill>
                    <a:effectLst>
                      <a:outerShdw blurRad="38100" dist="38100" dir="2700000" algn="tl">
                        <a:srgbClr val="000000">
                          <a:alpha val="43137"/>
                        </a:srgbClr>
                      </a:outerShdw>
                    </a:effectLst>
                    <a:latin typeface="+mn-lt"/>
                  </a:rPr>
                  <a:t> have </a:t>
                </a:r>
                <a:r>
                  <a:rPr lang="nl-NL" sz="2400" dirty="0" err="1" smtClean="0">
                    <a:solidFill>
                      <a:schemeClr val="bg1"/>
                    </a:solidFill>
                    <a:effectLst>
                      <a:outerShdw blurRad="38100" dist="38100" dir="2700000" algn="tl">
                        <a:srgbClr val="000000">
                          <a:alpha val="43137"/>
                        </a:srgbClr>
                      </a:outerShdw>
                    </a:effectLst>
                    <a:latin typeface="+mn-lt"/>
                  </a:rPr>
                  <a:t>to</a:t>
                </a:r>
                <a:r>
                  <a:rPr lang="nl-NL" sz="2400" dirty="0" smtClean="0">
                    <a:solidFill>
                      <a:schemeClr val="bg1"/>
                    </a:solidFill>
                    <a:effectLst>
                      <a:outerShdw blurRad="38100" dist="38100" dir="2700000" algn="tl">
                        <a:srgbClr val="000000">
                          <a:alpha val="43137"/>
                        </a:srgbClr>
                      </a:outerShdw>
                    </a:effectLst>
                    <a:latin typeface="+mn-lt"/>
                  </a:rPr>
                  <a:t> </a:t>
                </a:r>
                <a:r>
                  <a:rPr lang="nl-NL" sz="2400" dirty="0" err="1" smtClean="0">
                    <a:solidFill>
                      <a:schemeClr val="bg1"/>
                    </a:solidFill>
                    <a:effectLst>
                      <a:outerShdw blurRad="38100" dist="38100" dir="2700000" algn="tl">
                        <a:srgbClr val="000000">
                          <a:alpha val="43137"/>
                        </a:srgbClr>
                      </a:outerShdw>
                    </a:effectLst>
                    <a:latin typeface="+mn-lt"/>
                  </a:rPr>
                  <a:t>be</a:t>
                </a:r>
                <a:r>
                  <a:rPr lang="nl-NL" sz="2400" dirty="0" smtClean="0">
                    <a:solidFill>
                      <a:schemeClr val="bg1"/>
                    </a:solidFill>
                    <a:effectLst>
                      <a:outerShdw blurRad="38100" dist="38100" dir="2700000" algn="tl">
                        <a:srgbClr val="000000">
                          <a:alpha val="43137"/>
                        </a:srgbClr>
                      </a:outerShdw>
                    </a:effectLst>
                    <a:latin typeface="+mn-lt"/>
                  </a:rPr>
                  <a:t> </a:t>
                </a:r>
                <a:r>
                  <a:rPr lang="nl-NL" sz="2400" dirty="0" err="1" smtClean="0">
                    <a:solidFill>
                      <a:schemeClr val="bg1"/>
                    </a:solidFill>
                    <a:effectLst>
                      <a:outerShdw blurRad="38100" dist="38100" dir="2700000" algn="tl">
                        <a:srgbClr val="000000">
                          <a:alpha val="43137"/>
                        </a:srgbClr>
                      </a:outerShdw>
                    </a:effectLst>
                    <a:latin typeface="+mn-lt"/>
                  </a:rPr>
                  <a:t>adjusted</a:t>
                </a:r>
                <a:r>
                  <a:rPr lang="nl-NL" sz="2400" dirty="0" smtClean="0">
                    <a:solidFill>
                      <a:schemeClr val="bg1"/>
                    </a:solidFill>
                    <a:effectLst>
                      <a:outerShdw blurRad="38100" dist="38100" dir="2700000" algn="tl">
                        <a:srgbClr val="000000">
                          <a:alpha val="43137"/>
                        </a:srgbClr>
                      </a:outerShdw>
                    </a:effectLst>
                    <a:latin typeface="+mn-lt"/>
                  </a:rPr>
                  <a:t> </a:t>
                </a:r>
                <a:r>
                  <a:rPr lang="nl-NL" sz="2400" dirty="0" err="1" smtClean="0">
                    <a:solidFill>
                      <a:schemeClr val="bg1"/>
                    </a:solidFill>
                    <a:effectLst>
                      <a:outerShdw blurRad="38100" dist="38100" dir="2700000" algn="tl">
                        <a:srgbClr val="000000">
                          <a:alpha val="43137"/>
                        </a:srgbClr>
                      </a:outerShdw>
                    </a:effectLst>
                    <a:latin typeface="+mn-lt"/>
                  </a:rPr>
                  <a:t>to</a:t>
                </a:r>
                <a:r>
                  <a:rPr lang="nl-NL" sz="2400" dirty="0" smtClean="0">
                    <a:solidFill>
                      <a:schemeClr val="bg1"/>
                    </a:solidFill>
                    <a:effectLst>
                      <a:outerShdw blurRad="38100" dist="38100" dir="2700000" algn="tl">
                        <a:srgbClr val="000000">
                          <a:alpha val="43137"/>
                        </a:srgbClr>
                      </a:outerShdw>
                    </a:effectLst>
                    <a:latin typeface="+mn-lt"/>
                  </a:rPr>
                  <a:t> the data</a:t>
                </a:r>
              </a:p>
              <a:p>
                <a:r>
                  <a:rPr lang="nl-NL" sz="2400" dirty="0" err="1" smtClean="0">
                    <a:solidFill>
                      <a:schemeClr val="bg1"/>
                    </a:solidFill>
                    <a:effectLst>
                      <a:outerShdw blurRad="38100" dist="38100" dir="2700000" algn="tl">
                        <a:srgbClr val="000000">
                          <a:alpha val="43137"/>
                        </a:srgbClr>
                      </a:outerShdw>
                    </a:effectLst>
                    <a:latin typeface="+mn-lt"/>
                  </a:rPr>
                  <a:t>differentiate</a:t>
                </a:r>
                <a:r>
                  <a:rPr lang="nl-NL" sz="2400" dirty="0" smtClean="0">
                    <a:solidFill>
                      <a:schemeClr val="bg1"/>
                    </a:solidFill>
                    <a:effectLst>
                      <a:outerShdw blurRad="38100" dist="38100" dir="2700000" algn="tl">
                        <a:srgbClr val="000000">
                          <a:alpha val="43137"/>
                        </a:srgbClr>
                      </a:outerShdw>
                    </a:effectLst>
                    <a:latin typeface="+mn-lt"/>
                  </a:rPr>
                  <a:t> w.r.t. x </a:t>
                </a:r>
                <a:r>
                  <a:rPr lang="nl-NL" sz="2400" dirty="0" err="1" smtClean="0">
                    <a:solidFill>
                      <a:schemeClr val="bg1"/>
                    </a:solidFill>
                    <a:effectLst>
                      <a:outerShdw blurRad="38100" dist="38100" dir="2700000" algn="tl">
                        <a:srgbClr val="000000">
                          <a:alpha val="43137"/>
                        </a:srgbClr>
                      </a:outerShdw>
                    </a:effectLst>
                    <a:latin typeface="+mn-lt"/>
                  </a:rPr>
                  <a:t>and</a:t>
                </a:r>
                <a:r>
                  <a:rPr lang="nl-NL" sz="2400" dirty="0" smtClean="0">
                    <a:solidFill>
                      <a:schemeClr val="bg1"/>
                    </a:solidFill>
                    <a:effectLst>
                      <a:outerShdw blurRad="38100" dist="38100" dir="2700000" algn="tl">
                        <a:srgbClr val="000000">
                          <a:alpha val="43137"/>
                        </a:srgbClr>
                      </a:outerShdw>
                    </a:effectLst>
                    <a:latin typeface="+mn-lt"/>
                  </a:rPr>
                  <a:t> </a:t>
                </a:r>
                <a:r>
                  <a:rPr lang="nl-NL" sz="2400" dirty="0" err="1" smtClean="0">
                    <a:solidFill>
                      <a:schemeClr val="bg1"/>
                    </a:solidFill>
                    <a:effectLst>
                      <a:outerShdw blurRad="38100" dist="38100" dir="2700000" algn="tl">
                        <a:srgbClr val="000000">
                          <a:alpha val="43137"/>
                        </a:srgbClr>
                      </a:outerShdw>
                    </a:effectLst>
                    <a:latin typeface="+mn-lt"/>
                  </a:rPr>
                  <a:t>solve</a:t>
                </a:r>
                <a:r>
                  <a:rPr lang="nl-NL" sz="2400" dirty="0" smtClean="0">
                    <a:solidFill>
                      <a:schemeClr val="bg1"/>
                    </a:solidFill>
                    <a:effectLst>
                      <a:outerShdw blurRad="38100" dist="38100" dir="2700000" algn="tl">
                        <a:srgbClr val="000000">
                          <a:alpha val="43137"/>
                        </a:srgbClr>
                      </a:outerShdw>
                    </a:effectLst>
                    <a:latin typeface="+mn-lt"/>
                  </a:rPr>
                  <a:t> </a:t>
                </a:r>
                <a:r>
                  <a:rPr lang="nl-NL" sz="2400" dirty="0" err="1" smtClean="0">
                    <a:solidFill>
                      <a:schemeClr val="bg1"/>
                    </a:solidFill>
                    <a:effectLst>
                      <a:outerShdw blurRad="38100" dist="38100" dir="2700000" algn="tl">
                        <a:srgbClr val="000000">
                          <a:alpha val="43137"/>
                        </a:srgbClr>
                      </a:outerShdw>
                    </a:effectLst>
                    <a:latin typeface="+mn-lt"/>
                  </a:rPr>
                  <a:t>for</a:t>
                </a:r>
                <a:r>
                  <a:rPr lang="nl-NL" sz="2400" dirty="0" smtClean="0">
                    <a:solidFill>
                      <a:schemeClr val="bg1"/>
                    </a:solidFill>
                    <a:effectLst>
                      <a:outerShdw blurRad="38100" dist="38100" dir="2700000" algn="tl">
                        <a:srgbClr val="000000">
                          <a:alpha val="43137"/>
                        </a:srgbClr>
                      </a:outerShdw>
                    </a:effectLst>
                    <a:latin typeface="+mn-lt"/>
                  </a:rPr>
                  <a:t> y’(x)=0</a:t>
                </a:r>
              </a:p>
              <a:p>
                <a:r>
                  <a:rPr lang="nl-NL" sz="2400" dirty="0" err="1" smtClean="0">
                    <a:solidFill>
                      <a:srgbClr val="00B050"/>
                    </a:solidFill>
                    <a:effectLst>
                      <a:outerShdw blurRad="38100" dist="38100" dir="2700000" algn="tl">
                        <a:srgbClr val="000000">
                          <a:alpha val="43137"/>
                        </a:srgbClr>
                      </a:outerShdw>
                    </a:effectLst>
                    <a:latin typeface="+mn-lt"/>
                  </a:rPr>
                  <a:t>this</a:t>
                </a:r>
                <a:r>
                  <a:rPr lang="nl-NL" sz="2400" dirty="0" smtClean="0">
                    <a:solidFill>
                      <a:srgbClr val="00B050"/>
                    </a:solidFill>
                    <a:effectLst>
                      <a:outerShdw blurRad="38100" dist="38100" dir="2700000" algn="tl">
                        <a:srgbClr val="000000">
                          <a:alpha val="43137"/>
                        </a:srgbClr>
                      </a:outerShdw>
                    </a:effectLst>
                    <a:latin typeface="+mn-lt"/>
                  </a:rPr>
                  <a:t> </a:t>
                </a:r>
                <a:r>
                  <a:rPr lang="nl-NL" sz="2400" dirty="0" err="1" smtClean="0">
                    <a:solidFill>
                      <a:srgbClr val="00B050"/>
                    </a:solidFill>
                    <a:effectLst>
                      <a:outerShdw blurRad="38100" dist="38100" dir="2700000" algn="tl">
                        <a:srgbClr val="000000">
                          <a:alpha val="43137"/>
                        </a:srgbClr>
                      </a:outerShdw>
                    </a:effectLst>
                    <a:latin typeface="+mn-lt"/>
                  </a:rPr>
                  <a:t>method</a:t>
                </a:r>
                <a:r>
                  <a:rPr lang="nl-NL" sz="2400" dirty="0" smtClean="0">
                    <a:solidFill>
                      <a:srgbClr val="00B050"/>
                    </a:solidFill>
                    <a:effectLst>
                      <a:outerShdw blurRad="38100" dist="38100" dir="2700000" algn="tl">
                        <a:srgbClr val="000000">
                          <a:alpha val="43137"/>
                        </a:srgbClr>
                      </a:outerShdw>
                    </a:effectLst>
                    <a:latin typeface="+mn-lt"/>
                  </a:rPr>
                  <a:t> </a:t>
                </a:r>
                <a:r>
                  <a:rPr lang="nl-NL" sz="2400" dirty="0" err="1" smtClean="0">
                    <a:solidFill>
                      <a:srgbClr val="00B050"/>
                    </a:solidFill>
                    <a:effectLst>
                      <a:outerShdw blurRad="38100" dist="38100" dir="2700000" algn="tl">
                        <a:srgbClr val="000000">
                          <a:alpha val="43137"/>
                        </a:srgbClr>
                      </a:outerShdw>
                    </a:effectLst>
                    <a:latin typeface="+mn-lt"/>
                  </a:rPr>
                  <a:t>always</a:t>
                </a:r>
                <a:r>
                  <a:rPr lang="nl-NL" sz="2400" dirty="0" smtClean="0">
                    <a:solidFill>
                      <a:srgbClr val="00B050"/>
                    </a:solidFill>
                    <a:effectLst>
                      <a:outerShdw blurRad="38100" dist="38100" dir="2700000" algn="tl">
                        <a:srgbClr val="000000">
                          <a:alpha val="43137"/>
                        </a:srgbClr>
                      </a:outerShdw>
                    </a:effectLst>
                    <a:latin typeface="+mn-lt"/>
                  </a:rPr>
                  <a:t> </a:t>
                </a:r>
                <a:r>
                  <a:rPr lang="nl-NL" sz="2400" dirty="0" err="1" smtClean="0">
                    <a:solidFill>
                      <a:srgbClr val="00B050"/>
                    </a:solidFill>
                    <a:effectLst>
                      <a:outerShdw blurRad="38100" dist="38100" dir="2700000" algn="tl">
                        <a:srgbClr val="000000">
                          <a:alpha val="43137"/>
                        </a:srgbClr>
                      </a:outerShdw>
                    </a:effectLst>
                    <a:latin typeface="+mn-lt"/>
                  </a:rPr>
                  <a:t>gives</a:t>
                </a:r>
                <a:r>
                  <a:rPr lang="nl-NL" sz="2400" dirty="0" smtClean="0">
                    <a:solidFill>
                      <a:srgbClr val="00B050"/>
                    </a:solidFill>
                    <a:effectLst>
                      <a:outerShdw blurRad="38100" dist="38100" dir="2700000" algn="tl">
                        <a:srgbClr val="000000">
                          <a:alpha val="43137"/>
                        </a:srgbClr>
                      </a:outerShdw>
                    </a:effectLst>
                    <a:latin typeface="+mn-lt"/>
                  </a:rPr>
                  <a:t> </a:t>
                </a:r>
                <a:r>
                  <a:rPr lang="nl-NL" sz="2400" dirty="0" err="1" smtClean="0">
                    <a:solidFill>
                      <a:srgbClr val="00B050"/>
                    </a:solidFill>
                    <a:effectLst>
                      <a:outerShdw blurRad="38100" dist="38100" dir="2700000" algn="tl">
                        <a:srgbClr val="000000">
                          <a:alpha val="43137"/>
                        </a:srgbClr>
                      </a:outerShdw>
                    </a:effectLst>
                    <a:latin typeface="+mn-lt"/>
                  </a:rPr>
                  <a:t>reliable</a:t>
                </a:r>
                <a:r>
                  <a:rPr lang="nl-NL" sz="2400" dirty="0" smtClean="0">
                    <a:solidFill>
                      <a:srgbClr val="00B050"/>
                    </a:solidFill>
                    <a:effectLst>
                      <a:outerShdw blurRad="38100" dist="38100" dir="2700000" algn="tl">
                        <a:srgbClr val="000000">
                          <a:alpha val="43137"/>
                        </a:srgbClr>
                      </a:outerShdw>
                    </a:effectLst>
                    <a:latin typeface="+mn-lt"/>
                  </a:rPr>
                  <a:t> </a:t>
                </a:r>
                <a:r>
                  <a:rPr lang="nl-NL" sz="2400" dirty="0" err="1" smtClean="0">
                    <a:solidFill>
                      <a:srgbClr val="00B050"/>
                    </a:solidFill>
                    <a:effectLst>
                      <a:outerShdw blurRad="38100" dist="38100" dir="2700000" algn="tl">
                        <a:srgbClr val="000000">
                          <a:alpha val="43137"/>
                        </a:srgbClr>
                      </a:outerShdw>
                    </a:effectLst>
                    <a:latin typeface="+mn-lt"/>
                  </a:rPr>
                  <a:t>results</a:t>
                </a:r>
                <a:r>
                  <a:rPr lang="nl-NL" sz="2400" dirty="0" smtClean="0">
                    <a:solidFill>
                      <a:schemeClr val="bg1"/>
                    </a:solidFill>
                    <a:effectLst>
                      <a:outerShdw blurRad="38100" dist="38100" dir="2700000" algn="tl">
                        <a:srgbClr val="000000">
                          <a:alpha val="43137"/>
                        </a:srgbClr>
                      </a:outerShdw>
                    </a:effectLst>
                    <a:latin typeface="+mn-lt"/>
                  </a:rPr>
                  <a:t> </a:t>
                </a:r>
                <a:endParaRPr lang="en-US" sz="2400" dirty="0" smtClean="0">
                  <a:solidFill>
                    <a:schemeClr val="bg1"/>
                  </a:solidFill>
                  <a:effectLst>
                    <a:outerShdw blurRad="38100" dist="38100" dir="2700000" algn="tl">
                      <a:srgbClr val="000000">
                        <a:alpha val="43137"/>
                      </a:srgbClr>
                    </a:outerShdw>
                  </a:effectLst>
                  <a:latin typeface="+mn-lt"/>
                </a:endParaRPr>
              </a:p>
            </p:txBody>
          </p:sp>
        </mc:Choice>
        <mc:Fallback>
          <p:sp>
            <p:nvSpPr>
              <p:cNvPr id="2" name="Tekstvak 1"/>
              <p:cNvSpPr txBox="1">
                <a:spLocks noRot="1" noChangeAspect="1" noMove="1" noResize="1" noEditPoints="1" noAdjustHandles="1" noChangeArrowheads="1" noChangeShapeType="1" noTextEdit="1"/>
              </p:cNvSpPr>
              <p:nvPr/>
            </p:nvSpPr>
            <p:spPr>
              <a:xfrm>
                <a:off x="194400" y="195486"/>
                <a:ext cx="8626072" cy="2999283"/>
              </a:xfrm>
              <a:prstGeom prst="rect">
                <a:avLst/>
              </a:prstGeom>
              <a:blipFill rotWithShape="1">
                <a:blip r:embed="rId4" cstate="print"/>
                <a:stretch>
                  <a:fillRect l="-1908" t="-2846" b="-4675"/>
                </a:stretch>
              </a:blipFill>
            </p:spPr>
            <p:txBody>
              <a:bodyPr/>
              <a:lstStyle/>
              <a:p>
                <a:r>
                  <a:rPr lang="en-US">
                    <a:noFill/>
                  </a:rPr>
                  <a:t> </a:t>
                </a:r>
              </a:p>
            </p:txBody>
          </p:sp>
        </mc:Fallback>
      </mc:AlternateContent>
      <p:cxnSp>
        <p:nvCxnSpPr>
          <p:cNvPr id="28" name="Rechte verbindingslijn 27"/>
          <p:cNvCxnSpPr/>
          <p:nvPr/>
        </p:nvCxnSpPr>
        <p:spPr>
          <a:xfrm>
            <a:off x="5292080" y="1275606"/>
            <a:ext cx="0" cy="3168352"/>
          </a:xfrm>
          <a:prstGeom prst="line">
            <a:avLst/>
          </a:prstGeom>
          <a:ln w="50800">
            <a:solidFill>
              <a:srgbClr val="FFC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875287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
                                            <p:txEl>
                                              <p:pRg st="3" end="3"/>
                                            </p:txEl>
                                          </p:spTgt>
                                        </p:tgtEl>
                                        <p:attrNameLst>
                                          <p:attrName>style.visibility</p:attrName>
                                        </p:attrNameLst>
                                      </p:cBhvr>
                                      <p:to>
                                        <p:strVal val="visible"/>
                                      </p:to>
                                    </p:set>
                                    <p:animEffect transition="in" filter="fade">
                                      <p:cBhvr>
                                        <p:cTn id="51" dur="500"/>
                                        <p:tgtEl>
                                          <p:spTgt spid="2">
                                            <p:txEl>
                                              <p:pRg st="3" end="3"/>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500"/>
                                        <p:tgtEl>
                                          <p:spTgt spid="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
                                            <p:txEl>
                                              <p:pRg st="4" end="4"/>
                                            </p:txEl>
                                          </p:spTgt>
                                        </p:tgtEl>
                                        <p:attrNameLst>
                                          <p:attrName>style.visibility</p:attrName>
                                        </p:attrNameLst>
                                      </p:cBhvr>
                                      <p:to>
                                        <p:strVal val="visible"/>
                                      </p:to>
                                    </p:set>
                                    <p:animEffect transition="in" filter="fade">
                                      <p:cBhvr>
                                        <p:cTn id="57" dur="500"/>
                                        <p:tgtEl>
                                          <p:spTgt spid="2">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txEl>
                                              <p:pRg st="5" end="5"/>
                                            </p:txEl>
                                          </p:spTgt>
                                        </p:tgtEl>
                                        <p:attrNameLst>
                                          <p:attrName>style.visibility</p:attrName>
                                        </p:attrNameLst>
                                      </p:cBhvr>
                                      <p:to>
                                        <p:strVal val="visible"/>
                                      </p:to>
                                    </p:set>
                                    <p:animEffect transition="in" filter="fade">
                                      <p:cBhvr>
                                        <p:cTn id="62" dur="500"/>
                                        <p:tgtEl>
                                          <p:spTgt spid="2">
                                            <p:txEl>
                                              <p:pRg st="5" end="5"/>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
                                            <p:txEl>
                                              <p:pRg st="6" end="6"/>
                                            </p:txEl>
                                          </p:spTgt>
                                        </p:tgtEl>
                                        <p:attrNameLst>
                                          <p:attrName>style.visibility</p:attrName>
                                        </p:attrNameLst>
                                      </p:cBhvr>
                                      <p:to>
                                        <p:strVal val="visible"/>
                                      </p:to>
                                    </p:set>
                                    <p:animEffect transition="in" filter="fade">
                                      <p:cBhvr>
                                        <p:cTn id="7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23" grpId="0" animBg="1"/>
      <p:bldP spid="24" grpId="0" animBg="1"/>
      <p:bldP spid="25" grpId="0" animBg="1"/>
      <p:bldP spid="26" grpId="0" animBg="1"/>
      <p:bldP spid="27" grpId="0" animBg="1"/>
      <p:bldP spid="9" grpId="0"/>
      <p:bldP spid="29" grpId="0"/>
      <p:bldP spid="30" grpId="0" animBg="1"/>
      <p:bldP spid="3" grpId="0" animBg="1"/>
      <p:bldP spid="2" grpId="0" uiExpand="1" build="p" bldLvl="5"/>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0"/>
          <p:cNvSpPr txBox="1">
            <a:spLocks noChangeArrowheads="1"/>
          </p:cNvSpPr>
          <p:nvPr/>
        </p:nvSpPr>
        <p:spPr bwMode="auto">
          <a:xfrm>
            <a:off x="2268538" y="5892800"/>
            <a:ext cx="0" cy="365125"/>
          </a:xfrm>
          <a:prstGeom prst="rect">
            <a:avLst/>
          </a:prstGeom>
          <a:noFill/>
          <a:ln w="9525">
            <a:noFill/>
            <a:miter lim="800000"/>
            <a:headEnd/>
            <a:tailEnd/>
          </a:ln>
        </p:spPr>
        <p:txBody>
          <a:bodyPr wrap="none" lIns="0" tIns="0" rIns="0" bIns="0">
            <a:prstTxWarp prst="textNoShape">
              <a:avLst/>
            </a:prstTxWarp>
            <a:spAutoFit/>
          </a:bodyPr>
          <a:lstStyle/>
          <a:p>
            <a:pPr marL="180975" indent="-180975"/>
            <a:endParaRPr lang="nl-NL" sz="2400"/>
          </a:p>
        </p:txBody>
      </p:sp>
      <p:grpSp>
        <p:nvGrpSpPr>
          <p:cNvPr id="33795" name="Groep 13"/>
          <p:cNvGrpSpPr>
            <a:grpSpLocks/>
          </p:cNvGrpSpPr>
          <p:nvPr/>
        </p:nvGrpSpPr>
        <p:grpSpPr bwMode="auto">
          <a:xfrm>
            <a:off x="6624638" y="4194175"/>
            <a:ext cx="1516062" cy="696913"/>
            <a:chOff x="6615066" y="4217868"/>
            <a:chExt cx="1516652" cy="697693"/>
          </a:xfrm>
        </p:grpSpPr>
        <p:pic>
          <p:nvPicPr>
            <p:cNvPr id="15" name="Afbeelding 14"/>
            <p:cNvPicPr>
              <a:picLocks noChangeAspect="1"/>
            </p:cNvPicPr>
            <p:nvPr/>
          </p:nvPicPr>
          <p:blipFill>
            <a:blip r:embed="rId3" cstate="print">
              <a:extLst/>
            </a:blip>
            <a:stretch>
              <a:fillRect/>
            </a:stretch>
          </p:blipFill>
          <p:spPr>
            <a:xfrm>
              <a:off x="6615066" y="4227933"/>
              <a:ext cx="1516652" cy="665535"/>
            </a:xfrm>
            <a:prstGeom prst="rect">
              <a:avLst/>
            </a:prstGeom>
            <a:effectLst>
              <a:softEdge rad="0"/>
            </a:effectLst>
          </p:spPr>
        </p:pic>
        <p:cxnSp>
          <p:nvCxnSpPr>
            <p:cNvPr id="16" name="Rechte verbindingslijn 15"/>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TextBox 9"/>
          <p:cNvSpPr txBox="1">
            <a:spLocks noChangeArrowheads="1"/>
          </p:cNvSpPr>
          <p:nvPr/>
        </p:nvSpPr>
        <p:spPr bwMode="auto">
          <a:xfrm>
            <a:off x="194400" y="194400"/>
            <a:ext cx="5472113" cy="4278094"/>
          </a:xfrm>
          <a:prstGeom prst="rect">
            <a:avLst/>
          </a:prstGeom>
          <a:noFill/>
          <a:ln>
            <a:noFill/>
          </a:ln>
          <a:extLst/>
        </p:spPr>
        <p:txBody>
          <a:bodyPr>
            <a:prstTxWarp prst="textNoShape">
              <a:avLst/>
            </a:prstTxWarp>
            <a:spAutoFit/>
          </a:bodyPr>
          <a:lstStyle/>
          <a:p>
            <a:pPr>
              <a:spcAft>
                <a:spcPts val="0"/>
              </a:spcAft>
            </a:pPr>
            <a:r>
              <a:rPr lang="nl-NL" sz="2400" dirty="0">
                <a:solidFill>
                  <a:schemeClr val="bg1"/>
                </a:solidFill>
                <a:effectLst>
                  <a:outerShdw blurRad="38100" dist="38100" dir="2700000" algn="tl">
                    <a:srgbClr val="000000">
                      <a:alpha val="43137"/>
                    </a:srgbClr>
                  </a:outerShdw>
                </a:effectLst>
                <a:latin typeface="+mn-lt"/>
              </a:rPr>
              <a:t>Summary of </a:t>
            </a:r>
            <a:r>
              <a:rPr lang="nl-NL" sz="2400" dirty="0" smtClean="0">
                <a:solidFill>
                  <a:schemeClr val="bg1"/>
                </a:solidFill>
                <a:effectLst>
                  <a:outerShdw blurRad="38100" dist="38100" dir="2700000" algn="tl">
                    <a:srgbClr val="000000">
                      <a:alpha val="43137"/>
                    </a:srgbClr>
                  </a:outerShdw>
                </a:effectLst>
                <a:latin typeface="+mn-lt"/>
              </a:rPr>
              <a:t>modeling </a:t>
            </a:r>
            <a:r>
              <a:rPr lang="nl-NL" sz="2400" dirty="0" err="1">
                <a:solidFill>
                  <a:schemeClr val="bg1"/>
                </a:solidFill>
                <a:effectLst>
                  <a:outerShdw blurRad="38100" dist="38100" dir="2700000" algn="tl">
                    <a:srgbClr val="000000">
                      <a:alpha val="43137"/>
                    </a:srgbClr>
                  </a:outerShdw>
                </a:effectLst>
                <a:latin typeface="+mn-lt"/>
              </a:rPr>
              <a:t>dimensions</a:t>
            </a:r>
            <a:r>
              <a:rPr lang="nl-NL" sz="2400" dirty="0">
                <a:solidFill>
                  <a:schemeClr val="bg1"/>
                </a:solidFill>
                <a:effectLst>
                  <a:outerShdw blurRad="38100" dist="38100" dir="2700000" algn="tl">
                    <a:srgbClr val="000000">
                      <a:alpha val="43137"/>
                    </a:srgbClr>
                  </a:outerShdw>
                </a:effectLst>
                <a:latin typeface="+mn-lt"/>
              </a:rPr>
              <a:t>:</a:t>
            </a:r>
          </a:p>
          <a:p>
            <a:pPr>
              <a:spcAft>
                <a:spcPts val="0"/>
              </a:spcAft>
            </a:pPr>
            <a:endParaRPr lang="nl-NL" sz="2400" dirty="0">
              <a:solidFill>
                <a:schemeClr val="bg1"/>
              </a:solidFill>
              <a:effectLst>
                <a:outerShdw blurRad="38100" dist="38100" dir="2700000" algn="tl">
                  <a:srgbClr val="000000">
                    <a:alpha val="43137"/>
                  </a:srgbClr>
                </a:outerShdw>
              </a:effectLst>
              <a:latin typeface="+mn-lt"/>
            </a:endParaRPr>
          </a:p>
          <a:p>
            <a:pPr>
              <a:spcAft>
                <a:spcPts val="0"/>
              </a:spcAft>
              <a:buFont typeface="Arial" pitchFamily="84" charset="0"/>
              <a:buChar char="•"/>
            </a:pPr>
            <a:r>
              <a:rPr lang="nl-NL" sz="2800" dirty="0" err="1">
                <a:solidFill>
                  <a:schemeClr val="bg1"/>
                </a:solidFill>
                <a:effectLst>
                  <a:outerShdw blurRad="38100" dist="38100" dir="2700000" algn="tl">
                    <a:srgbClr val="000000">
                      <a:alpha val="43137"/>
                    </a:srgbClr>
                  </a:outerShdw>
                </a:effectLst>
                <a:latin typeface="+mn-lt"/>
              </a:rPr>
              <a:t>Continuous</a:t>
            </a:r>
            <a:r>
              <a:rPr lang="nl-NL" sz="2800" dirty="0">
                <a:solidFill>
                  <a:schemeClr val="bg1"/>
                </a:solidFill>
                <a:effectLst>
                  <a:outerShdw blurRad="38100" dist="38100" dir="2700000" algn="tl">
                    <a:srgbClr val="000000">
                      <a:alpha val="43137"/>
                    </a:srgbClr>
                  </a:outerShdw>
                </a:effectLst>
                <a:latin typeface="+mn-lt"/>
              </a:rPr>
              <a:t> – Discrete</a:t>
            </a:r>
          </a:p>
          <a:p>
            <a:pPr>
              <a:spcAft>
                <a:spcPts val="0"/>
              </a:spcAft>
              <a:buFont typeface="Arial" pitchFamily="84" charset="0"/>
              <a:buChar char="•"/>
            </a:pPr>
            <a:r>
              <a:rPr lang="nl-NL" sz="2800" dirty="0" err="1">
                <a:solidFill>
                  <a:schemeClr val="bg1"/>
                </a:solidFill>
                <a:effectLst>
                  <a:outerShdw blurRad="38100" dist="38100" dir="2700000" algn="tl">
                    <a:srgbClr val="000000">
                      <a:alpha val="43137"/>
                    </a:srgbClr>
                  </a:outerShdw>
                </a:effectLst>
                <a:latin typeface="+mn-lt"/>
              </a:rPr>
              <a:t>Deterministic</a:t>
            </a:r>
            <a:r>
              <a:rPr lang="nl-NL" sz="2800" dirty="0">
                <a:solidFill>
                  <a:schemeClr val="bg1"/>
                </a:solidFill>
                <a:effectLst>
                  <a:outerShdw blurRad="38100" dist="38100" dir="2700000" algn="tl">
                    <a:srgbClr val="000000">
                      <a:alpha val="43137"/>
                    </a:srgbClr>
                  </a:outerShdw>
                </a:effectLst>
                <a:latin typeface="+mn-lt"/>
              </a:rPr>
              <a:t> – </a:t>
            </a:r>
            <a:r>
              <a:rPr lang="nl-NL" sz="2800" dirty="0" err="1">
                <a:solidFill>
                  <a:schemeClr val="bg1"/>
                </a:solidFill>
                <a:effectLst>
                  <a:outerShdw blurRad="38100" dist="38100" dir="2700000" algn="tl">
                    <a:srgbClr val="000000">
                      <a:alpha val="43137"/>
                    </a:srgbClr>
                  </a:outerShdw>
                </a:effectLst>
                <a:latin typeface="+mn-lt"/>
              </a:rPr>
              <a:t>Stochastic</a:t>
            </a:r>
            <a:endParaRPr lang="nl-NL" sz="2800" dirty="0">
              <a:solidFill>
                <a:schemeClr val="bg1"/>
              </a:solidFill>
              <a:effectLst>
                <a:outerShdw blurRad="38100" dist="38100" dir="2700000" algn="tl">
                  <a:srgbClr val="000000">
                    <a:alpha val="43137"/>
                  </a:srgbClr>
                </a:outerShdw>
              </a:effectLst>
              <a:latin typeface="+mn-lt"/>
            </a:endParaRPr>
          </a:p>
          <a:p>
            <a:pPr>
              <a:spcAft>
                <a:spcPts val="0"/>
              </a:spcAft>
              <a:buFont typeface="Arial" pitchFamily="84" charset="0"/>
              <a:buChar char="•"/>
            </a:pPr>
            <a:r>
              <a:rPr lang="nl-NL" sz="2800" dirty="0">
                <a:solidFill>
                  <a:schemeClr val="bg1"/>
                </a:solidFill>
                <a:effectLst>
                  <a:outerShdw blurRad="38100" dist="38100" dir="2700000" algn="tl">
                    <a:srgbClr val="000000">
                      <a:alpha val="43137"/>
                    </a:srgbClr>
                  </a:outerShdw>
                </a:effectLst>
                <a:latin typeface="+mn-lt"/>
              </a:rPr>
              <a:t>Black box – </a:t>
            </a:r>
            <a:r>
              <a:rPr lang="nl-NL" sz="2800" dirty="0" err="1">
                <a:solidFill>
                  <a:schemeClr val="bg1"/>
                </a:solidFill>
                <a:effectLst>
                  <a:outerShdw blurRad="38100" dist="38100" dir="2700000" algn="tl">
                    <a:srgbClr val="000000">
                      <a:alpha val="43137"/>
                    </a:srgbClr>
                  </a:outerShdw>
                </a:effectLst>
                <a:latin typeface="+mn-lt"/>
              </a:rPr>
              <a:t>Glass</a:t>
            </a:r>
            <a:r>
              <a:rPr lang="nl-NL" sz="2800" dirty="0">
                <a:solidFill>
                  <a:schemeClr val="bg1"/>
                </a:solidFill>
                <a:effectLst>
                  <a:outerShdw blurRad="38100" dist="38100" dir="2700000" algn="tl">
                    <a:srgbClr val="000000">
                      <a:alpha val="43137"/>
                    </a:srgbClr>
                  </a:outerShdw>
                </a:effectLst>
                <a:latin typeface="+mn-lt"/>
              </a:rPr>
              <a:t> box</a:t>
            </a:r>
            <a:endParaRPr lang="en-US" sz="2800" dirty="0">
              <a:solidFill>
                <a:schemeClr val="bg1"/>
              </a:solidFill>
              <a:effectLst>
                <a:outerShdw blurRad="38100" dist="38100" dir="2700000" algn="tl">
                  <a:srgbClr val="000000">
                    <a:alpha val="43137"/>
                  </a:srgbClr>
                </a:outerShdw>
              </a:effectLst>
              <a:latin typeface="+mn-lt"/>
            </a:endParaRPr>
          </a:p>
          <a:p>
            <a:pPr>
              <a:spcAft>
                <a:spcPts val="0"/>
              </a:spcAft>
              <a:buFont typeface="Arial" pitchFamily="84" charset="0"/>
              <a:buChar char="•"/>
            </a:pPr>
            <a:r>
              <a:rPr lang="nl-NL" sz="2800" dirty="0" err="1">
                <a:solidFill>
                  <a:schemeClr val="bg1"/>
                </a:solidFill>
                <a:effectLst>
                  <a:outerShdw blurRad="38100" dist="38100" dir="2700000" algn="tl">
                    <a:srgbClr val="000000">
                      <a:alpha val="43137"/>
                    </a:srgbClr>
                  </a:outerShdw>
                </a:effectLst>
                <a:latin typeface="+mn-lt"/>
              </a:rPr>
              <a:t>Static</a:t>
            </a:r>
            <a:r>
              <a:rPr lang="nl-NL" sz="2800" dirty="0">
                <a:solidFill>
                  <a:schemeClr val="bg1"/>
                </a:solidFill>
                <a:effectLst>
                  <a:outerShdw blurRad="38100" dist="38100" dir="2700000" algn="tl">
                    <a:srgbClr val="000000">
                      <a:alpha val="43137"/>
                    </a:srgbClr>
                  </a:outerShdw>
                </a:effectLst>
                <a:latin typeface="+mn-lt"/>
              </a:rPr>
              <a:t> – </a:t>
            </a:r>
            <a:r>
              <a:rPr lang="nl-NL" sz="2800" dirty="0" err="1">
                <a:solidFill>
                  <a:schemeClr val="bg1"/>
                </a:solidFill>
                <a:effectLst>
                  <a:outerShdw blurRad="38100" dist="38100" dir="2700000" algn="tl">
                    <a:srgbClr val="000000">
                      <a:alpha val="43137"/>
                    </a:srgbClr>
                  </a:outerShdw>
                </a:effectLst>
                <a:latin typeface="+mn-lt"/>
              </a:rPr>
              <a:t>Dynamic</a:t>
            </a:r>
            <a:endParaRPr lang="nl-NL" sz="2800" dirty="0">
              <a:solidFill>
                <a:schemeClr val="bg1"/>
              </a:solidFill>
              <a:effectLst>
                <a:outerShdw blurRad="38100" dist="38100" dir="2700000" algn="tl">
                  <a:srgbClr val="000000">
                    <a:alpha val="43137"/>
                  </a:srgbClr>
                </a:outerShdw>
              </a:effectLst>
              <a:latin typeface="+mn-lt"/>
            </a:endParaRPr>
          </a:p>
          <a:p>
            <a:pPr>
              <a:spcAft>
                <a:spcPts val="0"/>
              </a:spcAft>
              <a:buFont typeface="Arial" pitchFamily="84" charset="0"/>
              <a:buChar char="•"/>
            </a:pPr>
            <a:r>
              <a:rPr lang="nl-NL" sz="2800" dirty="0" err="1">
                <a:solidFill>
                  <a:schemeClr val="bg1"/>
                </a:solidFill>
                <a:effectLst>
                  <a:outerShdw blurRad="38100" dist="38100" dir="2700000" algn="tl">
                    <a:srgbClr val="000000">
                      <a:alpha val="43137"/>
                    </a:srgbClr>
                  </a:outerShdw>
                </a:effectLst>
                <a:latin typeface="+mn-lt"/>
              </a:rPr>
              <a:t>Calculating</a:t>
            </a:r>
            <a:r>
              <a:rPr lang="nl-NL" sz="2800" dirty="0">
                <a:solidFill>
                  <a:schemeClr val="bg1"/>
                </a:solidFill>
                <a:effectLst>
                  <a:outerShdw blurRad="38100" dist="38100" dir="2700000" algn="tl">
                    <a:srgbClr val="000000">
                      <a:alpha val="43137"/>
                    </a:srgbClr>
                  </a:outerShdw>
                </a:effectLst>
                <a:latin typeface="+mn-lt"/>
              </a:rPr>
              <a:t> – </a:t>
            </a:r>
            <a:r>
              <a:rPr lang="nl-NL" sz="2800" dirty="0" err="1">
                <a:solidFill>
                  <a:schemeClr val="bg1"/>
                </a:solidFill>
                <a:effectLst>
                  <a:outerShdw blurRad="38100" dist="38100" dir="2700000" algn="tl">
                    <a:srgbClr val="000000">
                      <a:alpha val="43137"/>
                    </a:srgbClr>
                  </a:outerShdw>
                </a:effectLst>
                <a:latin typeface="+mn-lt"/>
              </a:rPr>
              <a:t>Reasoning</a:t>
            </a:r>
            <a:endParaRPr lang="nl-NL" sz="2800" dirty="0">
              <a:solidFill>
                <a:schemeClr val="bg1"/>
              </a:solidFill>
              <a:effectLst>
                <a:outerShdw blurRad="38100" dist="38100" dir="2700000" algn="tl">
                  <a:srgbClr val="000000">
                    <a:alpha val="43137"/>
                  </a:srgbClr>
                </a:outerShdw>
              </a:effectLst>
              <a:latin typeface="+mn-lt"/>
            </a:endParaRPr>
          </a:p>
          <a:p>
            <a:pPr>
              <a:spcAft>
                <a:spcPts val="0"/>
              </a:spcAft>
              <a:buFont typeface="Arial" pitchFamily="84" charset="0"/>
              <a:buChar char="•"/>
            </a:pPr>
            <a:r>
              <a:rPr lang="nl-NL" sz="2800" dirty="0" err="1">
                <a:solidFill>
                  <a:schemeClr val="bg1"/>
                </a:solidFill>
                <a:effectLst>
                  <a:outerShdw blurRad="38100" dist="38100" dir="2700000" algn="tl">
                    <a:srgbClr val="000000">
                      <a:alpha val="43137"/>
                    </a:srgbClr>
                  </a:outerShdw>
                </a:effectLst>
                <a:latin typeface="+mn-lt"/>
              </a:rPr>
              <a:t>Geometric</a:t>
            </a:r>
            <a:r>
              <a:rPr lang="nl-NL" sz="2800" dirty="0">
                <a:solidFill>
                  <a:schemeClr val="bg1"/>
                </a:solidFill>
                <a:effectLst>
                  <a:outerShdw blurRad="38100" dist="38100" dir="2700000" algn="tl">
                    <a:srgbClr val="000000">
                      <a:alpha val="43137"/>
                    </a:srgbClr>
                  </a:outerShdw>
                </a:effectLst>
                <a:latin typeface="+mn-lt"/>
              </a:rPr>
              <a:t> – Non-</a:t>
            </a:r>
            <a:r>
              <a:rPr lang="nl-NL" sz="2800" dirty="0" err="1">
                <a:solidFill>
                  <a:schemeClr val="bg1"/>
                </a:solidFill>
                <a:effectLst>
                  <a:outerShdw blurRad="38100" dist="38100" dir="2700000" algn="tl">
                    <a:srgbClr val="000000">
                      <a:alpha val="43137"/>
                    </a:srgbClr>
                  </a:outerShdw>
                </a:effectLst>
                <a:latin typeface="+mn-lt"/>
              </a:rPr>
              <a:t>geometric</a:t>
            </a:r>
            <a:endParaRPr lang="nl-NL" sz="2800" dirty="0">
              <a:solidFill>
                <a:schemeClr val="bg1"/>
              </a:solidFill>
              <a:effectLst>
                <a:outerShdw blurRad="38100" dist="38100" dir="2700000" algn="tl">
                  <a:srgbClr val="000000">
                    <a:alpha val="43137"/>
                  </a:srgbClr>
                </a:outerShdw>
              </a:effectLst>
              <a:latin typeface="+mn-lt"/>
            </a:endParaRPr>
          </a:p>
          <a:p>
            <a:pPr>
              <a:spcAft>
                <a:spcPts val="0"/>
              </a:spcAft>
              <a:buFont typeface="Arial" pitchFamily="84" charset="0"/>
              <a:buChar char="•"/>
            </a:pPr>
            <a:r>
              <a:rPr lang="nl-NL" sz="2800" dirty="0" err="1">
                <a:solidFill>
                  <a:schemeClr val="bg1"/>
                </a:solidFill>
                <a:effectLst>
                  <a:outerShdw blurRad="38100" dist="38100" dir="2700000" algn="tl">
                    <a:srgbClr val="000000">
                      <a:alpha val="43137"/>
                    </a:srgbClr>
                  </a:outerShdw>
                </a:effectLst>
                <a:latin typeface="+mn-lt"/>
              </a:rPr>
              <a:t>Numerical</a:t>
            </a:r>
            <a:r>
              <a:rPr lang="nl-NL" sz="2800" dirty="0">
                <a:solidFill>
                  <a:schemeClr val="bg1"/>
                </a:solidFill>
                <a:effectLst>
                  <a:outerShdw blurRad="38100" dist="38100" dir="2700000" algn="tl">
                    <a:srgbClr val="000000">
                      <a:alpha val="43137"/>
                    </a:srgbClr>
                  </a:outerShdw>
                </a:effectLst>
                <a:latin typeface="+mn-lt"/>
              </a:rPr>
              <a:t> – </a:t>
            </a:r>
            <a:r>
              <a:rPr lang="nl-NL" sz="2800" dirty="0" err="1">
                <a:solidFill>
                  <a:schemeClr val="bg1"/>
                </a:solidFill>
                <a:effectLst>
                  <a:outerShdw blurRad="38100" dist="38100" dir="2700000" algn="tl">
                    <a:srgbClr val="000000">
                      <a:alpha val="43137"/>
                    </a:srgbClr>
                  </a:outerShdw>
                </a:effectLst>
                <a:latin typeface="+mn-lt"/>
              </a:rPr>
              <a:t>Symbolic</a:t>
            </a:r>
            <a:endParaRPr lang="nl-NL" sz="2800" dirty="0">
              <a:solidFill>
                <a:schemeClr val="bg1"/>
              </a:solidFill>
              <a:effectLst>
                <a:outerShdw blurRad="38100" dist="38100" dir="2700000" algn="tl">
                  <a:srgbClr val="000000">
                    <a:alpha val="43137"/>
                  </a:srgbClr>
                </a:outerShdw>
              </a:effectLst>
              <a:latin typeface="+mn-lt"/>
            </a:endParaRPr>
          </a:p>
          <a:p>
            <a:pPr>
              <a:spcAft>
                <a:spcPts val="0"/>
              </a:spcAft>
              <a:buFont typeface="Arial" pitchFamily="84" charset="0"/>
              <a:buChar char="•"/>
            </a:pPr>
            <a:r>
              <a:rPr lang="nl-NL" sz="2800" dirty="0" err="1">
                <a:solidFill>
                  <a:schemeClr val="bg1"/>
                </a:solidFill>
                <a:effectLst>
                  <a:outerShdw blurRad="38100" dist="38100" dir="2700000" algn="tl">
                    <a:srgbClr val="000000">
                      <a:alpha val="43137"/>
                    </a:srgbClr>
                  </a:outerShdw>
                </a:effectLst>
                <a:latin typeface="+mn-lt"/>
              </a:rPr>
              <a:t>Material</a:t>
            </a:r>
            <a:r>
              <a:rPr lang="nl-NL" sz="2800" dirty="0">
                <a:solidFill>
                  <a:schemeClr val="bg1"/>
                </a:solidFill>
                <a:effectLst>
                  <a:outerShdw blurRad="38100" dist="38100" dir="2700000" algn="tl">
                    <a:srgbClr val="000000">
                      <a:alpha val="43137"/>
                    </a:srgbClr>
                  </a:outerShdw>
                </a:effectLst>
                <a:latin typeface="+mn-lt"/>
              </a:rPr>
              <a:t> – </a:t>
            </a:r>
            <a:r>
              <a:rPr lang="nl-NL" sz="2800" dirty="0" err="1">
                <a:solidFill>
                  <a:schemeClr val="bg1"/>
                </a:solidFill>
                <a:effectLst>
                  <a:outerShdw blurRad="38100" dist="38100" dir="2700000" algn="tl">
                    <a:srgbClr val="000000">
                      <a:alpha val="43137"/>
                    </a:srgbClr>
                  </a:outerShdw>
                </a:effectLst>
                <a:latin typeface="+mn-lt"/>
              </a:rPr>
              <a:t>Immaterial</a:t>
            </a:r>
            <a:endParaRPr lang="nl-NL" sz="28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xmlns="" val="33784233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Effect transition="in" filter="fade">
                                      <p:cBhvr>
                                        <p:cTn id="7" dur="2000"/>
                                        <p:tgtEl>
                                          <p:spTgt spid="1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3" end="3"/>
                                            </p:txEl>
                                          </p:spTgt>
                                        </p:tgtEl>
                                        <p:attrNameLst>
                                          <p:attrName>style.visibility</p:attrName>
                                        </p:attrNameLst>
                                      </p:cBhvr>
                                      <p:to>
                                        <p:strVal val="visible"/>
                                      </p:to>
                                    </p:set>
                                    <p:animEffect transition="in" filter="fade">
                                      <p:cBhvr>
                                        <p:cTn id="12" dur="2000"/>
                                        <p:tgtEl>
                                          <p:spTgt spid="1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animEffect transition="in" filter="fade">
                                      <p:cBhvr>
                                        <p:cTn id="17" dur="2000"/>
                                        <p:tgtEl>
                                          <p:spTgt spid="1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xEl>
                                              <p:pRg st="5" end="5"/>
                                            </p:txEl>
                                          </p:spTgt>
                                        </p:tgtEl>
                                        <p:attrNameLst>
                                          <p:attrName>style.visibility</p:attrName>
                                        </p:attrNameLst>
                                      </p:cBhvr>
                                      <p:to>
                                        <p:strVal val="visible"/>
                                      </p:to>
                                    </p:set>
                                    <p:animEffect transition="in" filter="fade">
                                      <p:cBhvr>
                                        <p:cTn id="22" dur="2000"/>
                                        <p:tgtEl>
                                          <p:spTgt spid="1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xEl>
                                              <p:pRg st="6" end="6"/>
                                            </p:txEl>
                                          </p:spTgt>
                                        </p:tgtEl>
                                        <p:attrNameLst>
                                          <p:attrName>style.visibility</p:attrName>
                                        </p:attrNameLst>
                                      </p:cBhvr>
                                      <p:to>
                                        <p:strVal val="visible"/>
                                      </p:to>
                                    </p:set>
                                    <p:animEffect transition="in" filter="fade">
                                      <p:cBhvr>
                                        <p:cTn id="27" dur="2000"/>
                                        <p:tgtEl>
                                          <p:spTgt spid="1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xEl>
                                              <p:pRg st="7" end="7"/>
                                            </p:txEl>
                                          </p:spTgt>
                                        </p:tgtEl>
                                        <p:attrNameLst>
                                          <p:attrName>style.visibility</p:attrName>
                                        </p:attrNameLst>
                                      </p:cBhvr>
                                      <p:to>
                                        <p:strVal val="visible"/>
                                      </p:to>
                                    </p:set>
                                    <p:animEffect transition="in" filter="fade">
                                      <p:cBhvr>
                                        <p:cTn id="32" dur="2000"/>
                                        <p:tgtEl>
                                          <p:spTgt spid="1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xEl>
                                              <p:pRg st="8" end="8"/>
                                            </p:txEl>
                                          </p:spTgt>
                                        </p:tgtEl>
                                        <p:attrNameLst>
                                          <p:attrName>style.visibility</p:attrName>
                                        </p:attrNameLst>
                                      </p:cBhvr>
                                      <p:to>
                                        <p:strVal val="visible"/>
                                      </p:to>
                                    </p:set>
                                    <p:animEffect transition="in" filter="fade">
                                      <p:cBhvr>
                                        <p:cTn id="37" dur="2000"/>
                                        <p:tgtEl>
                                          <p:spTgt spid="1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xEl>
                                              <p:pRg st="9" end="9"/>
                                            </p:txEl>
                                          </p:spTgt>
                                        </p:tgtEl>
                                        <p:attrNameLst>
                                          <p:attrName>style.visibility</p:attrName>
                                        </p:attrNameLst>
                                      </p:cBhvr>
                                      <p:to>
                                        <p:strVal val="visible"/>
                                      </p:to>
                                    </p:set>
                                    <p:animEffect transition="in" filter="fade">
                                      <p:cBhvr>
                                        <p:cTn id="42" dur="2000"/>
                                        <p:tgtEl>
                                          <p:spTgt spid="1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3"/>
          <p:cNvSpPr txBox="1">
            <a:spLocks noGrp="1"/>
          </p:cNvSpPr>
          <p:nvPr/>
        </p:nvSpPr>
        <p:spPr bwMode="auto">
          <a:xfrm>
            <a:off x="8534400" y="914400"/>
            <a:ext cx="381000" cy="342900"/>
          </a:xfrm>
          <a:prstGeom prst="rect">
            <a:avLst/>
          </a:prstGeom>
          <a:noFill/>
          <a:ln w="9525">
            <a:noFill/>
            <a:miter lim="800000"/>
            <a:headEnd/>
            <a:tailEnd/>
          </a:ln>
        </p:spPr>
        <p:txBody>
          <a:bodyPr lIns="0" tIns="0" rIns="0" bIns="0" anchor="b">
            <a:prstTxWarp prst="textNoShape">
              <a:avLst/>
            </a:prstTxWarp>
          </a:bodyPr>
          <a:lstStyle/>
          <a:p>
            <a:pPr eaLnBrk="0" hangingPunct="0"/>
            <a:fld id="{B3A8014D-DBEC-48EC-9421-ADFA1A230668}" type="slidenum">
              <a:rPr lang="en-US" sz="800">
                <a:solidFill>
                  <a:schemeClr val="bg2"/>
                </a:solidFill>
              </a:rPr>
              <a:pPr eaLnBrk="0" hangingPunct="0"/>
              <a:t>2</a:t>
            </a:fld>
            <a:endParaRPr lang="en-US" sz="800">
              <a:solidFill>
                <a:schemeClr val="bg2"/>
              </a:solidFill>
            </a:endParaRPr>
          </a:p>
        </p:txBody>
      </p:sp>
      <p:grpSp>
        <p:nvGrpSpPr>
          <p:cNvPr id="15363" name="Groep 9"/>
          <p:cNvGrpSpPr>
            <a:grpSpLocks/>
          </p:cNvGrpSpPr>
          <p:nvPr/>
        </p:nvGrpSpPr>
        <p:grpSpPr bwMode="auto">
          <a:xfrm>
            <a:off x="6624638" y="4217988"/>
            <a:ext cx="1516062" cy="696912"/>
            <a:chOff x="6615066" y="4217868"/>
            <a:chExt cx="1516652" cy="697693"/>
          </a:xfrm>
        </p:grpSpPr>
        <p:pic>
          <p:nvPicPr>
            <p:cNvPr id="7" name="Afbeelding 10"/>
            <p:cNvPicPr>
              <a:picLocks noChangeAspect="1"/>
            </p:cNvPicPr>
            <p:nvPr/>
          </p:nvPicPr>
          <p:blipFill>
            <a:blip r:embed="rId3" cstate="print">
              <a:extLst/>
            </a:blip>
            <a:stretch>
              <a:fillRect/>
            </a:stretch>
          </p:blipFill>
          <p:spPr>
            <a:xfrm>
              <a:off x="6615066" y="4227933"/>
              <a:ext cx="1516652" cy="665535"/>
            </a:xfrm>
            <a:prstGeom prst="rect">
              <a:avLst/>
            </a:prstGeom>
            <a:effectLst>
              <a:softEdge rad="0"/>
            </a:effectLst>
          </p:spPr>
        </p:pic>
        <p:cxnSp>
          <p:nvCxnSpPr>
            <p:cNvPr id="8" name="Rechte verbindingslijn 11"/>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5364" name="Picture 2" descr="File:Newtons cradle.gif"/>
          <p:cNvPicPr>
            <a:picLocks noChangeAspect="1" noChangeArrowheads="1" noCrop="1"/>
          </p:cNvPicPr>
          <p:nvPr/>
        </p:nvPicPr>
        <p:blipFill>
          <a:blip r:embed="rId4" cstate="print"/>
          <a:srcRect/>
          <a:stretch>
            <a:fillRect/>
          </a:stretch>
        </p:blipFill>
        <p:spPr bwMode="auto">
          <a:xfrm>
            <a:off x="0" y="0"/>
            <a:ext cx="9144000" cy="5135939"/>
          </a:xfrm>
          <a:prstGeom prst="rect">
            <a:avLst/>
          </a:prstGeom>
          <a:noFill/>
          <a:ln w="9525">
            <a:noFill/>
            <a:miter lim="800000"/>
            <a:headEnd/>
            <a:tailEnd/>
          </a:ln>
        </p:spPr>
      </p:pic>
      <p:sp>
        <p:nvSpPr>
          <p:cNvPr id="2" name="Rechthoek 1"/>
          <p:cNvSpPr/>
          <p:nvPr/>
        </p:nvSpPr>
        <p:spPr>
          <a:xfrm>
            <a:off x="2268538" y="4903688"/>
            <a:ext cx="4572000" cy="260350"/>
          </a:xfrm>
          <a:prstGeom prst="rect">
            <a:avLst/>
          </a:prstGeom>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sz="1100" dirty="0">
                <a:solidFill>
                  <a:schemeClr val="bg1">
                    <a:lumMod val="95000"/>
                  </a:schemeClr>
                </a:solidFill>
                <a:effectLst>
                  <a:outerShdw blurRad="38100" dist="38100" dir="2700000" algn="tl">
                    <a:srgbClr val="000000">
                      <a:alpha val="43137"/>
                    </a:srgbClr>
                  </a:outerShdw>
                </a:effectLst>
                <a:latin typeface="+mn-lt"/>
                <a:ea typeface="+mn-ea"/>
                <a:cs typeface="+mn-cs"/>
              </a:rPr>
              <a:t>http://commons.wikimedia.org/wiki/File:Newtons_cradle.gif</a:t>
            </a:r>
          </a:p>
        </p:txBody>
      </p:sp>
      <p:sp>
        <p:nvSpPr>
          <p:cNvPr id="15362" name="Rectangle 4"/>
          <p:cNvSpPr>
            <a:spLocks noChangeArrowheads="1"/>
          </p:cNvSpPr>
          <p:nvPr/>
        </p:nvSpPr>
        <p:spPr bwMode="auto">
          <a:xfrm>
            <a:off x="194400" y="194400"/>
            <a:ext cx="8388350" cy="377825"/>
          </a:xfrm>
          <a:prstGeom prst="rect">
            <a:avLst/>
          </a:prstGeom>
          <a:noFill/>
          <a:ln w="9525">
            <a:noFill/>
            <a:miter lim="800000"/>
            <a:headEnd/>
            <a:tailEnd/>
          </a:ln>
        </p:spPr>
        <p:txBody>
          <a:bodyPr lIns="0" tIns="0" rIns="0" bIns="0" anchor="ctr">
            <a:prstTxWarp prst="textNoShape">
              <a:avLst/>
            </a:prstTxWarp>
          </a:bodyPr>
          <a:lstStyle/>
          <a:p>
            <a:pPr>
              <a:buFont typeface="Times" pitchFamily="84" charset="0"/>
              <a:buNone/>
            </a:pPr>
            <a:r>
              <a:rPr lang="nl-NL" sz="2400" dirty="0" err="1">
                <a:solidFill>
                  <a:schemeClr val="bg1"/>
                </a:solidFill>
                <a:effectLst>
                  <a:outerShdw blurRad="38100" dist="38100" dir="2700000" algn="tl">
                    <a:srgbClr val="000000">
                      <a:alpha val="43137"/>
                    </a:srgbClr>
                  </a:outerShdw>
                </a:effectLst>
                <a:latin typeface="Calibri" pitchFamily="84" charset="0"/>
              </a:rPr>
              <a:t>continuous</a:t>
            </a:r>
            <a:r>
              <a:rPr lang="nl-NL" sz="2400" dirty="0">
                <a:solidFill>
                  <a:schemeClr val="bg1"/>
                </a:solidFill>
                <a:effectLst>
                  <a:outerShdw blurRad="38100" dist="38100" dir="2700000" algn="tl">
                    <a:srgbClr val="000000">
                      <a:alpha val="43137"/>
                    </a:srgbClr>
                  </a:outerShdw>
                </a:effectLst>
                <a:latin typeface="Calibri" pitchFamily="84" charset="0"/>
              </a:rPr>
              <a:t>  / discrete </a:t>
            </a:r>
            <a:endParaRPr lang="nl-NL" sz="2400" dirty="0">
              <a:solidFill>
                <a:schemeClr val="bg1"/>
              </a:solidFill>
              <a:effectLst>
                <a:outerShdw blurRad="38100" dist="38100" dir="2700000" algn="tl">
                  <a:srgbClr val="000000">
                    <a:alpha val="43137"/>
                  </a:srgbClr>
                </a:outerShdw>
              </a:effectLst>
              <a:latin typeface="Calibri" pitchFamily="84" charset="0"/>
              <a:sym typeface="Wingdings" pitchFamily="84" charset="2"/>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5" name="Groep 25"/>
          <p:cNvGrpSpPr>
            <a:grpSpLocks/>
          </p:cNvGrpSpPr>
          <p:nvPr/>
        </p:nvGrpSpPr>
        <p:grpSpPr bwMode="auto">
          <a:xfrm>
            <a:off x="6624638" y="4194175"/>
            <a:ext cx="1516062" cy="696913"/>
            <a:chOff x="6615066" y="4217868"/>
            <a:chExt cx="1516652" cy="697693"/>
          </a:xfrm>
        </p:grpSpPr>
        <p:pic>
          <p:nvPicPr>
            <p:cNvPr id="27" name="Afbeelding 26"/>
            <p:cNvPicPr>
              <a:picLocks noChangeAspect="1"/>
            </p:cNvPicPr>
            <p:nvPr/>
          </p:nvPicPr>
          <p:blipFill>
            <a:blip r:embed="rId3" cstate="print">
              <a:extLst/>
            </a:blip>
            <a:stretch>
              <a:fillRect/>
            </a:stretch>
          </p:blipFill>
          <p:spPr>
            <a:xfrm>
              <a:off x="6615066" y="4227933"/>
              <a:ext cx="1516652" cy="665535"/>
            </a:xfrm>
            <a:prstGeom prst="rect">
              <a:avLst/>
            </a:prstGeom>
            <a:effectLst>
              <a:softEdge rad="0"/>
            </a:effectLst>
          </p:spPr>
        </p:pic>
        <p:cxnSp>
          <p:nvCxnSpPr>
            <p:cNvPr id="28" name="Rechte verbindingslijn 27"/>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5841" name="Slide Number Placeholder 3"/>
          <p:cNvSpPr txBox="1">
            <a:spLocks noGrp="1"/>
          </p:cNvSpPr>
          <p:nvPr/>
        </p:nvSpPr>
        <p:spPr bwMode="auto">
          <a:xfrm>
            <a:off x="8102475" y="1124942"/>
            <a:ext cx="381000" cy="364964"/>
          </a:xfrm>
          <a:prstGeom prst="rect">
            <a:avLst/>
          </a:prstGeom>
          <a:noFill/>
          <a:ln w="9525">
            <a:noFill/>
            <a:miter lim="800000"/>
            <a:headEnd/>
            <a:tailEnd/>
          </a:ln>
        </p:spPr>
        <p:txBody>
          <a:bodyPr lIns="0" tIns="0" rIns="0" bIns="0" anchor="b">
            <a:prstTxWarp prst="textNoShape">
              <a:avLst/>
            </a:prstTxWarp>
          </a:bodyPr>
          <a:lstStyle/>
          <a:p>
            <a:pPr eaLnBrk="0" hangingPunct="0"/>
            <a:fld id="{1D5E2037-DDD5-44AF-9E48-32F767D9E874}" type="slidenum">
              <a:rPr lang="en-US" sz="800">
                <a:solidFill>
                  <a:schemeClr val="bg2"/>
                </a:solidFill>
              </a:rPr>
              <a:pPr eaLnBrk="0" hangingPunct="0"/>
              <a:t>20</a:t>
            </a:fld>
            <a:endParaRPr lang="en-US" sz="800">
              <a:solidFill>
                <a:schemeClr val="bg2"/>
              </a:solidFill>
            </a:endParaRPr>
          </a:p>
        </p:txBody>
      </p:sp>
      <p:sp>
        <p:nvSpPr>
          <p:cNvPr id="35842" name="Text Box 10"/>
          <p:cNvSpPr txBox="1">
            <a:spLocks noChangeArrowheads="1"/>
          </p:cNvSpPr>
          <p:nvPr/>
        </p:nvSpPr>
        <p:spPr bwMode="auto">
          <a:xfrm>
            <a:off x="2268538" y="5892800"/>
            <a:ext cx="0" cy="365125"/>
          </a:xfrm>
          <a:prstGeom prst="rect">
            <a:avLst/>
          </a:prstGeom>
          <a:noFill/>
          <a:ln w="9525">
            <a:noFill/>
            <a:miter lim="800000"/>
            <a:headEnd/>
            <a:tailEnd/>
          </a:ln>
        </p:spPr>
        <p:txBody>
          <a:bodyPr wrap="none" lIns="0" tIns="0" rIns="0" bIns="0">
            <a:prstTxWarp prst="textNoShape">
              <a:avLst/>
            </a:prstTxWarp>
            <a:spAutoFit/>
          </a:bodyPr>
          <a:lstStyle/>
          <a:p>
            <a:pPr marL="180975" indent="-180975"/>
            <a:endParaRPr lang="nl-NL" sz="2400"/>
          </a:p>
        </p:txBody>
      </p:sp>
      <p:grpSp>
        <p:nvGrpSpPr>
          <p:cNvPr id="35843" name="Groep 1"/>
          <p:cNvGrpSpPr>
            <a:grpSpLocks/>
          </p:cNvGrpSpPr>
          <p:nvPr/>
        </p:nvGrpSpPr>
        <p:grpSpPr bwMode="auto">
          <a:xfrm>
            <a:off x="4176588" y="621704"/>
            <a:ext cx="4787900" cy="3914920"/>
            <a:chOff x="4608637" y="411510"/>
            <a:chExt cx="4788296" cy="3677450"/>
          </a:xfrm>
        </p:grpSpPr>
        <p:sp>
          <p:nvSpPr>
            <p:cNvPr id="35848" name="Text Box 11"/>
            <p:cNvSpPr txBox="1">
              <a:spLocks noChangeArrowheads="1"/>
            </p:cNvSpPr>
            <p:nvPr/>
          </p:nvSpPr>
          <p:spPr bwMode="auto">
            <a:xfrm>
              <a:off x="4608637" y="411510"/>
              <a:ext cx="1152620" cy="520588"/>
            </a:xfrm>
            <a:prstGeom prst="rect">
              <a:avLst/>
            </a:prstGeom>
            <a:solidFill>
              <a:srgbClr val="FF0000">
                <a:alpha val="58823"/>
              </a:srgbClr>
            </a:solidFill>
            <a:ln w="31750">
              <a:solidFill>
                <a:srgbClr val="FF0000"/>
              </a:solidFill>
              <a:miter lim="800000"/>
              <a:headEnd/>
              <a:tailEnd/>
            </a:ln>
          </p:spPr>
          <p:txBody>
            <a:bodyPr lIns="0" tIns="0" rIns="0" bIns="0">
              <a:prstTxWarp prst="textNoShape">
                <a:avLst/>
              </a:prstTxWarp>
              <a:spAutoFit/>
            </a:bodyPr>
            <a:lstStyle/>
            <a:p>
              <a:pPr>
                <a:spcBef>
                  <a:spcPct val="50000"/>
                </a:spcBef>
              </a:pPr>
              <a:r>
                <a:rPr lang="nl-NL" sz="1600">
                  <a:solidFill>
                    <a:schemeClr val="bg1"/>
                  </a:solidFill>
                </a:rPr>
                <a:t>dynamical systems</a:t>
              </a:r>
            </a:p>
          </p:txBody>
        </p:sp>
        <p:sp>
          <p:nvSpPr>
            <p:cNvPr id="35849" name="Text Box 12"/>
            <p:cNvSpPr txBox="1">
              <a:spLocks noChangeArrowheads="1"/>
            </p:cNvSpPr>
            <p:nvPr/>
          </p:nvSpPr>
          <p:spPr bwMode="auto">
            <a:xfrm>
              <a:off x="5832701" y="411510"/>
              <a:ext cx="1109754" cy="520588"/>
            </a:xfrm>
            <a:prstGeom prst="rect">
              <a:avLst/>
            </a:prstGeom>
            <a:solidFill>
              <a:srgbClr val="99CC00">
                <a:alpha val="70195"/>
              </a:srgbClr>
            </a:solidFill>
            <a:ln w="31750">
              <a:solidFill>
                <a:srgbClr val="99CC00"/>
              </a:solidFill>
              <a:miter lim="800000"/>
              <a:headEnd/>
              <a:tailEnd/>
            </a:ln>
          </p:spPr>
          <p:txBody>
            <a:bodyPr lIns="0" tIns="0" rIns="0" bIns="0">
              <a:prstTxWarp prst="textNoShape">
                <a:avLst/>
              </a:prstTxWarp>
              <a:spAutoFit/>
            </a:bodyPr>
            <a:lstStyle/>
            <a:p>
              <a:pPr>
                <a:spcBef>
                  <a:spcPct val="50000"/>
                </a:spcBef>
              </a:pPr>
              <a:r>
                <a:rPr lang="nl-NL" sz="1600">
                  <a:solidFill>
                    <a:schemeClr val="bg1"/>
                  </a:solidFill>
                </a:rPr>
                <a:t>data modeling</a:t>
              </a:r>
            </a:p>
          </p:txBody>
        </p:sp>
        <p:sp>
          <p:nvSpPr>
            <p:cNvPr id="35850" name="Text Box 13"/>
            <p:cNvSpPr txBox="1">
              <a:spLocks noChangeArrowheads="1"/>
            </p:cNvSpPr>
            <p:nvPr/>
          </p:nvSpPr>
          <p:spPr bwMode="auto">
            <a:xfrm>
              <a:off x="7056764" y="411510"/>
              <a:ext cx="1081177" cy="520588"/>
            </a:xfrm>
            <a:prstGeom prst="rect">
              <a:avLst/>
            </a:prstGeom>
            <a:solidFill>
              <a:srgbClr val="33CCCC">
                <a:alpha val="65881"/>
              </a:srgbClr>
            </a:solidFill>
            <a:ln w="31750">
              <a:solidFill>
                <a:srgbClr val="33CCCC"/>
              </a:solidFill>
              <a:miter lim="800000"/>
              <a:headEnd/>
              <a:tailEnd/>
            </a:ln>
          </p:spPr>
          <p:txBody>
            <a:bodyPr lIns="0" tIns="0" rIns="0" bIns="0">
              <a:prstTxWarp prst="textNoShape">
                <a:avLst/>
              </a:prstTxWarp>
              <a:spAutoFit/>
            </a:bodyPr>
            <a:lstStyle/>
            <a:p>
              <a:pPr>
                <a:spcBef>
                  <a:spcPct val="50000"/>
                </a:spcBef>
              </a:pPr>
              <a:r>
                <a:rPr lang="nl-NL" sz="1600">
                  <a:solidFill>
                    <a:schemeClr val="bg1"/>
                  </a:solidFill>
                </a:rPr>
                <a:t>process modeling</a:t>
              </a:r>
              <a:endParaRPr lang="nl-NL" sz="1600"/>
            </a:p>
          </p:txBody>
        </p:sp>
        <p:sp>
          <p:nvSpPr>
            <p:cNvPr id="35851" name="Text Box 14"/>
            <p:cNvSpPr txBox="1">
              <a:spLocks noChangeArrowheads="1"/>
            </p:cNvSpPr>
            <p:nvPr/>
          </p:nvSpPr>
          <p:spPr bwMode="auto">
            <a:xfrm>
              <a:off x="8209385" y="411510"/>
              <a:ext cx="1187548" cy="520588"/>
            </a:xfrm>
            <a:prstGeom prst="rect">
              <a:avLst/>
            </a:prstGeom>
            <a:solidFill>
              <a:srgbClr val="C0C0C0">
                <a:alpha val="70979"/>
              </a:srgbClr>
            </a:solidFill>
            <a:ln w="31750">
              <a:solidFill>
                <a:srgbClr val="969696"/>
              </a:solidFill>
              <a:miter lim="800000"/>
              <a:headEnd/>
              <a:tailEnd/>
            </a:ln>
          </p:spPr>
          <p:txBody>
            <a:bodyPr lIns="0" tIns="0" rIns="0" bIns="0">
              <a:prstTxWarp prst="textNoShape">
                <a:avLst/>
              </a:prstTxWarp>
              <a:spAutoFit/>
            </a:bodyPr>
            <a:lstStyle/>
            <a:p>
              <a:pPr>
                <a:spcBef>
                  <a:spcPct val="50000"/>
                </a:spcBef>
              </a:pPr>
              <a:r>
                <a:rPr lang="nl-NL" sz="1600">
                  <a:solidFill>
                    <a:schemeClr val="bg1"/>
                  </a:solidFill>
                </a:rPr>
                <a:t>modling </a:t>
              </a:r>
              <a:r>
                <a:rPr lang="nl-NL" sz="900">
                  <a:solidFill>
                    <a:schemeClr val="bg1"/>
                  </a:solidFill>
                </a:rPr>
                <a:t>from</a:t>
              </a:r>
              <a:r>
                <a:rPr lang="nl-NL" sz="1600">
                  <a:solidFill>
                    <a:schemeClr val="bg1"/>
                  </a:solidFill>
                </a:rPr>
                <a:t> scratch</a:t>
              </a:r>
            </a:p>
          </p:txBody>
        </p:sp>
        <p:sp>
          <p:nvSpPr>
            <p:cNvPr id="35852" name="Text Box 15"/>
            <p:cNvSpPr txBox="1">
              <a:spLocks noChangeArrowheads="1"/>
            </p:cNvSpPr>
            <p:nvPr/>
          </p:nvSpPr>
          <p:spPr bwMode="auto">
            <a:xfrm>
              <a:off x="4608637" y="838456"/>
              <a:ext cx="1152620" cy="3250504"/>
            </a:xfrm>
            <a:prstGeom prst="rect">
              <a:avLst/>
            </a:prstGeom>
            <a:solidFill>
              <a:srgbClr val="FF0000">
                <a:alpha val="25098"/>
              </a:srgbClr>
            </a:solidFill>
            <a:ln w="9525">
              <a:noFill/>
              <a:miter lim="800000"/>
              <a:headEnd/>
              <a:tailEnd/>
            </a:ln>
          </p:spPr>
          <p:txBody>
            <a:bodyPr lIns="0" tIns="0" rIns="0" bIns="0">
              <a:prstTxWarp prst="textNoShape">
                <a:avLst/>
              </a:prstTxWarp>
              <a:spAutoFit/>
            </a:bodyPr>
            <a:lstStyle/>
            <a:p>
              <a:pPr marL="180975" indent="-180975">
                <a:lnSpc>
                  <a:spcPts val="3200"/>
                </a:lnSpc>
              </a:pPr>
              <a:r>
                <a:rPr lang="nl-NL" sz="2000" b="1">
                  <a:solidFill>
                    <a:srgbClr val="EC0202"/>
                  </a:solidFill>
                </a:rPr>
                <a:t>Co</a:t>
              </a:r>
              <a:r>
                <a:rPr lang="nl-NL" sz="2000"/>
                <a:t> </a:t>
              </a:r>
              <a:r>
                <a:rPr lang="nl-NL" sz="2000">
                  <a:solidFill>
                    <a:srgbClr val="FF9B9B"/>
                  </a:solidFill>
                </a:rPr>
                <a:t>Di</a:t>
              </a:r>
            </a:p>
            <a:p>
              <a:pPr marL="180975" indent="-180975">
                <a:lnSpc>
                  <a:spcPts val="3200"/>
                </a:lnSpc>
              </a:pPr>
              <a:r>
                <a:rPr lang="nl-NL" sz="2000" b="1">
                  <a:solidFill>
                    <a:srgbClr val="EC0202"/>
                  </a:solidFill>
                </a:rPr>
                <a:t>Det</a:t>
              </a:r>
              <a:r>
                <a:rPr lang="nl-NL" sz="2000"/>
                <a:t> </a:t>
              </a:r>
              <a:r>
                <a:rPr lang="nl-NL" sz="2000">
                  <a:solidFill>
                    <a:srgbClr val="FF9B9B"/>
                  </a:solidFill>
                </a:rPr>
                <a:t>Sto</a:t>
              </a:r>
            </a:p>
            <a:p>
              <a:pPr marL="180975" indent="-180975">
                <a:lnSpc>
                  <a:spcPts val="3200"/>
                </a:lnSpc>
              </a:pPr>
              <a:r>
                <a:rPr lang="nl-NL" sz="2000">
                  <a:solidFill>
                    <a:srgbClr val="FF9B9B"/>
                  </a:solidFill>
                </a:rPr>
                <a:t>Bb</a:t>
              </a:r>
              <a:r>
                <a:rPr lang="nl-NL" sz="2000"/>
                <a:t> </a:t>
              </a:r>
              <a:r>
                <a:rPr lang="nl-NL" sz="2000" b="1">
                  <a:solidFill>
                    <a:srgbClr val="EC0202"/>
                  </a:solidFill>
                </a:rPr>
                <a:t>Gb</a:t>
              </a:r>
            </a:p>
            <a:p>
              <a:pPr marL="180975" indent="-180975">
                <a:lnSpc>
                  <a:spcPts val="3200"/>
                </a:lnSpc>
              </a:pPr>
              <a:r>
                <a:rPr lang="nl-NL" sz="2000">
                  <a:solidFill>
                    <a:srgbClr val="FF9B9B"/>
                  </a:solidFill>
                </a:rPr>
                <a:t>St</a:t>
              </a:r>
              <a:r>
                <a:rPr lang="nl-NL" sz="2000"/>
                <a:t> </a:t>
              </a:r>
              <a:r>
                <a:rPr lang="nl-NL" sz="2000" b="1">
                  <a:solidFill>
                    <a:srgbClr val="EC0202"/>
                  </a:solidFill>
                </a:rPr>
                <a:t>Dy</a:t>
              </a:r>
            </a:p>
            <a:p>
              <a:pPr marL="180975" indent="-180975">
                <a:lnSpc>
                  <a:spcPts val="3200"/>
                </a:lnSpc>
              </a:pPr>
              <a:r>
                <a:rPr lang="nl-NL" sz="2000" b="1">
                  <a:solidFill>
                    <a:srgbClr val="EC0202"/>
                  </a:solidFill>
                </a:rPr>
                <a:t>Cal</a:t>
              </a:r>
              <a:r>
                <a:rPr lang="nl-NL" sz="2000"/>
                <a:t> </a:t>
              </a:r>
              <a:r>
                <a:rPr lang="nl-NL" sz="2000">
                  <a:solidFill>
                    <a:srgbClr val="FF9B9B"/>
                  </a:solidFill>
                </a:rPr>
                <a:t>Rea</a:t>
              </a:r>
            </a:p>
            <a:p>
              <a:pPr marL="180975" indent="-180975">
                <a:lnSpc>
                  <a:spcPts val="3200"/>
                </a:lnSpc>
              </a:pPr>
              <a:r>
                <a:rPr lang="nl-NL" sz="2000">
                  <a:solidFill>
                    <a:srgbClr val="FF9B9B"/>
                  </a:solidFill>
                </a:rPr>
                <a:t>Geo</a:t>
              </a:r>
              <a:r>
                <a:rPr lang="nl-NL" sz="2000"/>
                <a:t> </a:t>
              </a:r>
              <a:r>
                <a:rPr lang="nl-NL" sz="2000" b="1">
                  <a:solidFill>
                    <a:srgbClr val="EC0202"/>
                  </a:solidFill>
                </a:rPr>
                <a:t>Ng</a:t>
              </a:r>
            </a:p>
            <a:p>
              <a:pPr marL="180975" indent="-180975">
                <a:lnSpc>
                  <a:spcPts val="3200"/>
                </a:lnSpc>
              </a:pPr>
              <a:r>
                <a:rPr lang="nl-NL" sz="2000" b="1">
                  <a:solidFill>
                    <a:srgbClr val="EC0202"/>
                  </a:solidFill>
                </a:rPr>
                <a:t>Nu</a:t>
              </a:r>
              <a:r>
                <a:rPr lang="nl-NL" sz="2000"/>
                <a:t> </a:t>
              </a:r>
              <a:r>
                <a:rPr lang="nl-NL" sz="2000" b="1">
                  <a:solidFill>
                    <a:srgbClr val="EC0202"/>
                  </a:solidFill>
                </a:rPr>
                <a:t>Sy</a:t>
              </a:r>
            </a:p>
            <a:p>
              <a:pPr marL="180975" indent="-180975">
                <a:lnSpc>
                  <a:spcPts val="3200"/>
                </a:lnSpc>
              </a:pPr>
              <a:r>
                <a:rPr lang="nl-NL" sz="2000">
                  <a:solidFill>
                    <a:srgbClr val="FF9B9B"/>
                  </a:solidFill>
                </a:rPr>
                <a:t>M </a:t>
              </a:r>
              <a:r>
                <a:rPr lang="nl-NL" sz="2000" b="1">
                  <a:solidFill>
                    <a:srgbClr val="EC0202"/>
                  </a:solidFill>
                </a:rPr>
                <a:t>Im</a:t>
              </a:r>
            </a:p>
          </p:txBody>
        </p:sp>
        <p:sp>
          <p:nvSpPr>
            <p:cNvPr id="21" name="Text Box 16"/>
            <p:cNvSpPr txBox="1">
              <a:spLocks noChangeArrowheads="1"/>
            </p:cNvSpPr>
            <p:nvPr/>
          </p:nvSpPr>
          <p:spPr bwMode="auto">
            <a:xfrm>
              <a:off x="5808886" y="838457"/>
              <a:ext cx="1152620" cy="3250503"/>
            </a:xfrm>
            <a:prstGeom prst="rect">
              <a:avLst/>
            </a:prstGeom>
            <a:solidFill>
              <a:srgbClr val="99CC00">
                <a:alpha val="38823"/>
              </a:srgbClr>
            </a:solidFill>
            <a:ln>
              <a:noFill/>
            </a:ln>
            <a:extLst/>
          </p:spPr>
          <p:txBody>
            <a:bodyPr lIns="0" tIns="0" rIns="0" bIns="0">
              <a:spAutoFit/>
            </a:bodyPr>
            <a:lstStyle>
              <a:lvl1pPr marL="180975" indent="-1809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lnSpc>
                  <a:spcPts val="3200"/>
                </a:lnSpc>
                <a:spcBef>
                  <a:spcPts val="0"/>
                </a:spcBef>
                <a:spcAft>
                  <a:spcPts val="0"/>
                </a:spcAft>
                <a:defRPr/>
              </a:pPr>
              <a:r>
                <a:rPr lang="nl-NL" sz="2000" b="1" dirty="0">
                  <a:solidFill>
                    <a:srgbClr val="00B050"/>
                  </a:solidFill>
                  <a:latin typeface="Arial" pitchFamily="34" charset="0"/>
                  <a:ea typeface="ＭＳ Ｐゴシック"/>
                  <a:cs typeface="ＭＳ Ｐゴシック"/>
                </a:rPr>
                <a:t>Co</a:t>
              </a:r>
              <a:r>
                <a:rPr lang="nl-NL" sz="2000" dirty="0">
                  <a:latin typeface="Arial" pitchFamily="34" charset="0"/>
                  <a:ea typeface="ＭＳ Ｐゴシック"/>
                  <a:cs typeface="ＭＳ Ｐゴシック"/>
                </a:rPr>
                <a:t> </a:t>
              </a:r>
              <a:r>
                <a:rPr lang="nl-NL" sz="2000" dirty="0">
                  <a:solidFill>
                    <a:schemeClr val="accent3">
                      <a:lumMod val="60000"/>
                      <a:lumOff val="40000"/>
                    </a:schemeClr>
                  </a:solidFill>
                  <a:latin typeface="Arial" pitchFamily="34" charset="0"/>
                  <a:ea typeface="ＭＳ Ｐゴシック"/>
                  <a:cs typeface="ＭＳ Ｐゴシック"/>
                </a:rPr>
                <a:t>Di</a:t>
              </a:r>
            </a:p>
            <a:p>
              <a:pPr fontAlgn="auto">
                <a:lnSpc>
                  <a:spcPts val="3200"/>
                </a:lnSpc>
                <a:spcBef>
                  <a:spcPts val="0"/>
                </a:spcBef>
                <a:spcAft>
                  <a:spcPts val="0"/>
                </a:spcAft>
                <a:defRPr/>
              </a:pPr>
              <a:r>
                <a:rPr lang="nl-NL" sz="2000" dirty="0" err="1">
                  <a:solidFill>
                    <a:schemeClr val="accent3">
                      <a:lumMod val="60000"/>
                      <a:lumOff val="40000"/>
                    </a:schemeClr>
                  </a:solidFill>
                  <a:latin typeface="Arial" pitchFamily="34" charset="0"/>
                  <a:ea typeface="ＭＳ Ｐゴシック"/>
                  <a:cs typeface="ＭＳ Ｐゴシック"/>
                </a:rPr>
                <a:t>Det</a:t>
              </a:r>
              <a:r>
                <a:rPr lang="nl-NL" sz="2000" dirty="0">
                  <a:latin typeface="Arial" pitchFamily="34" charset="0"/>
                  <a:ea typeface="ＭＳ Ｐゴシック"/>
                  <a:cs typeface="ＭＳ Ｐゴシック"/>
                </a:rPr>
                <a:t> </a:t>
              </a:r>
              <a:r>
                <a:rPr lang="nl-NL" sz="2000" b="1" dirty="0" err="1">
                  <a:solidFill>
                    <a:srgbClr val="00B050"/>
                  </a:solidFill>
                  <a:latin typeface="Arial" pitchFamily="34" charset="0"/>
                  <a:ea typeface="ＭＳ Ｐゴシック"/>
                  <a:cs typeface="ＭＳ Ｐゴシック"/>
                </a:rPr>
                <a:t>Sto</a:t>
              </a:r>
              <a:endParaRPr lang="nl-NL" sz="2000" b="1" dirty="0">
                <a:solidFill>
                  <a:srgbClr val="00B050"/>
                </a:solidFill>
                <a:latin typeface="Arial" pitchFamily="34" charset="0"/>
                <a:ea typeface="ＭＳ Ｐゴシック"/>
                <a:cs typeface="ＭＳ Ｐゴシック"/>
              </a:endParaRPr>
            </a:p>
            <a:p>
              <a:pPr fontAlgn="auto">
                <a:lnSpc>
                  <a:spcPts val="3200"/>
                </a:lnSpc>
                <a:spcBef>
                  <a:spcPts val="0"/>
                </a:spcBef>
                <a:spcAft>
                  <a:spcPts val="0"/>
                </a:spcAft>
                <a:defRPr/>
              </a:pPr>
              <a:r>
                <a:rPr lang="nl-NL" sz="2000" b="1" dirty="0" err="1">
                  <a:solidFill>
                    <a:srgbClr val="00B050"/>
                  </a:solidFill>
                  <a:latin typeface="Arial" pitchFamily="34" charset="0"/>
                  <a:ea typeface="ＭＳ Ｐゴシック"/>
                  <a:cs typeface="ＭＳ Ｐゴシック"/>
                </a:rPr>
                <a:t>Bb</a:t>
              </a:r>
              <a:r>
                <a:rPr lang="nl-NL" sz="2000" dirty="0">
                  <a:solidFill>
                    <a:srgbClr val="00B050"/>
                  </a:solidFill>
                  <a:latin typeface="Arial" pitchFamily="34" charset="0"/>
                  <a:ea typeface="ＭＳ Ｐゴシック"/>
                  <a:cs typeface="ＭＳ Ｐゴシック"/>
                </a:rPr>
                <a:t> </a:t>
              </a:r>
              <a:r>
                <a:rPr lang="nl-NL" sz="2000" dirty="0" err="1">
                  <a:solidFill>
                    <a:schemeClr val="accent3">
                      <a:lumMod val="60000"/>
                      <a:lumOff val="40000"/>
                    </a:schemeClr>
                  </a:solidFill>
                  <a:latin typeface="Arial" pitchFamily="34" charset="0"/>
                  <a:ea typeface="ＭＳ Ｐゴシック"/>
                  <a:cs typeface="ＭＳ Ｐゴシック"/>
                </a:rPr>
                <a:t>Gb</a:t>
              </a:r>
              <a:endParaRPr lang="nl-NL" sz="2000" dirty="0">
                <a:solidFill>
                  <a:schemeClr val="accent3">
                    <a:lumMod val="60000"/>
                    <a:lumOff val="40000"/>
                  </a:schemeClr>
                </a:solidFill>
                <a:latin typeface="Arial" pitchFamily="34" charset="0"/>
                <a:ea typeface="ＭＳ Ｐゴシック"/>
                <a:cs typeface="ＭＳ Ｐゴシック"/>
              </a:endParaRPr>
            </a:p>
            <a:p>
              <a:pPr fontAlgn="auto">
                <a:lnSpc>
                  <a:spcPts val="3200"/>
                </a:lnSpc>
                <a:spcBef>
                  <a:spcPts val="0"/>
                </a:spcBef>
                <a:spcAft>
                  <a:spcPts val="0"/>
                </a:spcAft>
                <a:defRPr/>
              </a:pPr>
              <a:r>
                <a:rPr lang="nl-NL" sz="2000" b="1" dirty="0">
                  <a:solidFill>
                    <a:srgbClr val="00B050"/>
                  </a:solidFill>
                  <a:latin typeface="Arial" pitchFamily="34" charset="0"/>
                  <a:ea typeface="ＭＳ Ｐゴシック"/>
                  <a:cs typeface="ＭＳ Ｐゴシック"/>
                </a:rPr>
                <a:t>St</a:t>
              </a:r>
              <a:r>
                <a:rPr lang="nl-NL" sz="2000" dirty="0">
                  <a:solidFill>
                    <a:srgbClr val="00B050"/>
                  </a:solidFill>
                  <a:latin typeface="Arial" pitchFamily="34" charset="0"/>
                  <a:ea typeface="ＭＳ Ｐゴシック"/>
                  <a:cs typeface="ＭＳ Ｐゴシック"/>
                </a:rPr>
                <a:t> </a:t>
              </a:r>
              <a:r>
                <a:rPr lang="nl-NL" sz="2000" b="1" dirty="0">
                  <a:solidFill>
                    <a:srgbClr val="00B050"/>
                  </a:solidFill>
                  <a:latin typeface="Arial" pitchFamily="34" charset="0"/>
                  <a:ea typeface="ＭＳ Ｐゴシック"/>
                  <a:cs typeface="ＭＳ Ｐゴシック"/>
                </a:rPr>
                <a:t>Dy</a:t>
              </a:r>
            </a:p>
            <a:p>
              <a:pPr fontAlgn="auto">
                <a:lnSpc>
                  <a:spcPts val="3200"/>
                </a:lnSpc>
                <a:spcBef>
                  <a:spcPts val="0"/>
                </a:spcBef>
                <a:spcAft>
                  <a:spcPts val="0"/>
                </a:spcAft>
                <a:defRPr/>
              </a:pPr>
              <a:r>
                <a:rPr lang="nl-NL" sz="2000" b="1" dirty="0">
                  <a:solidFill>
                    <a:srgbClr val="00B050"/>
                  </a:solidFill>
                  <a:latin typeface="Arial" pitchFamily="34" charset="0"/>
                  <a:ea typeface="ＭＳ Ｐゴシック"/>
                  <a:cs typeface="ＭＳ Ｐゴシック"/>
                </a:rPr>
                <a:t>Cal</a:t>
              </a:r>
              <a:r>
                <a:rPr lang="nl-NL" sz="2000" dirty="0">
                  <a:solidFill>
                    <a:srgbClr val="00B050"/>
                  </a:solidFill>
                  <a:latin typeface="Arial" pitchFamily="34" charset="0"/>
                  <a:ea typeface="ＭＳ Ｐゴシック"/>
                  <a:cs typeface="ＭＳ Ｐゴシック"/>
                </a:rPr>
                <a:t> </a:t>
              </a:r>
              <a:r>
                <a:rPr lang="nl-NL" sz="2000" dirty="0" err="1">
                  <a:solidFill>
                    <a:schemeClr val="accent3">
                      <a:lumMod val="60000"/>
                      <a:lumOff val="40000"/>
                    </a:schemeClr>
                  </a:solidFill>
                  <a:latin typeface="Arial" pitchFamily="34" charset="0"/>
                  <a:ea typeface="ＭＳ Ｐゴシック"/>
                  <a:cs typeface="ＭＳ Ｐゴシック"/>
                </a:rPr>
                <a:t>Rea</a:t>
              </a:r>
              <a:endParaRPr lang="nl-NL" sz="2000" dirty="0">
                <a:solidFill>
                  <a:schemeClr val="accent3">
                    <a:lumMod val="60000"/>
                    <a:lumOff val="40000"/>
                  </a:schemeClr>
                </a:solidFill>
                <a:latin typeface="Arial" pitchFamily="34" charset="0"/>
                <a:ea typeface="ＭＳ Ｐゴシック"/>
                <a:cs typeface="ＭＳ Ｐゴシック"/>
              </a:endParaRPr>
            </a:p>
            <a:p>
              <a:pPr fontAlgn="auto">
                <a:lnSpc>
                  <a:spcPts val="3200"/>
                </a:lnSpc>
                <a:spcBef>
                  <a:spcPts val="0"/>
                </a:spcBef>
                <a:spcAft>
                  <a:spcPts val="0"/>
                </a:spcAft>
                <a:defRPr/>
              </a:pPr>
              <a:r>
                <a:rPr lang="nl-NL" sz="2000" dirty="0" err="1" smtClean="0">
                  <a:solidFill>
                    <a:schemeClr val="accent3">
                      <a:lumMod val="60000"/>
                      <a:lumOff val="40000"/>
                    </a:schemeClr>
                  </a:solidFill>
                  <a:latin typeface="Arial" pitchFamily="34" charset="0"/>
                  <a:ea typeface="ＭＳ Ｐゴシック"/>
                  <a:cs typeface="ＭＳ Ｐゴシック"/>
                </a:rPr>
                <a:t>Geo</a:t>
              </a:r>
              <a:r>
                <a:rPr lang="nl-NL" sz="2000" dirty="0" smtClean="0">
                  <a:solidFill>
                    <a:schemeClr val="accent3">
                      <a:lumMod val="60000"/>
                      <a:lumOff val="40000"/>
                    </a:schemeClr>
                  </a:solidFill>
                  <a:latin typeface="Arial" pitchFamily="34" charset="0"/>
                  <a:ea typeface="ＭＳ Ｐゴシック"/>
                  <a:cs typeface="ＭＳ Ｐゴシック"/>
                </a:rPr>
                <a:t> </a:t>
              </a:r>
              <a:r>
                <a:rPr lang="nl-NL" sz="2000" b="1" dirty="0" err="1">
                  <a:solidFill>
                    <a:srgbClr val="00B050"/>
                  </a:solidFill>
                  <a:latin typeface="Arial" pitchFamily="34" charset="0"/>
                  <a:ea typeface="ＭＳ Ｐゴシック"/>
                  <a:cs typeface="ＭＳ Ｐゴシック"/>
                </a:rPr>
                <a:t>Ng</a:t>
              </a:r>
              <a:endParaRPr lang="nl-NL" sz="2000" b="1" dirty="0">
                <a:solidFill>
                  <a:srgbClr val="00B050"/>
                </a:solidFill>
                <a:latin typeface="Arial" pitchFamily="34" charset="0"/>
                <a:ea typeface="ＭＳ Ｐゴシック"/>
                <a:cs typeface="ＭＳ Ｐゴシック"/>
              </a:endParaRPr>
            </a:p>
            <a:p>
              <a:pPr fontAlgn="auto">
                <a:lnSpc>
                  <a:spcPts val="3200"/>
                </a:lnSpc>
                <a:spcBef>
                  <a:spcPts val="0"/>
                </a:spcBef>
                <a:spcAft>
                  <a:spcPts val="0"/>
                </a:spcAft>
                <a:defRPr/>
              </a:pPr>
              <a:r>
                <a:rPr lang="nl-NL" sz="2000" b="1" dirty="0">
                  <a:solidFill>
                    <a:srgbClr val="00B050"/>
                  </a:solidFill>
                  <a:latin typeface="Arial" pitchFamily="34" charset="0"/>
                  <a:ea typeface="ＭＳ Ｐゴシック"/>
                  <a:cs typeface="ＭＳ Ｐゴシック"/>
                </a:rPr>
                <a:t>Nu</a:t>
              </a:r>
              <a:r>
                <a:rPr lang="nl-NL" sz="2000" dirty="0">
                  <a:latin typeface="Arial" pitchFamily="34" charset="0"/>
                  <a:ea typeface="ＭＳ Ｐゴシック"/>
                  <a:cs typeface="ＭＳ Ｐゴシック"/>
                </a:rPr>
                <a:t> </a:t>
              </a:r>
              <a:r>
                <a:rPr lang="nl-NL" sz="2000" dirty="0" err="1">
                  <a:solidFill>
                    <a:schemeClr val="accent3">
                      <a:lumMod val="60000"/>
                      <a:lumOff val="40000"/>
                    </a:schemeClr>
                  </a:solidFill>
                  <a:latin typeface="Arial" pitchFamily="34" charset="0"/>
                  <a:ea typeface="ＭＳ Ｐゴシック"/>
                  <a:cs typeface="ＭＳ Ｐゴシック"/>
                </a:rPr>
                <a:t>Sy</a:t>
              </a:r>
              <a:endParaRPr lang="nl-NL" sz="2000" dirty="0">
                <a:solidFill>
                  <a:schemeClr val="accent3">
                    <a:lumMod val="60000"/>
                    <a:lumOff val="40000"/>
                  </a:schemeClr>
                </a:solidFill>
                <a:latin typeface="Arial" pitchFamily="34" charset="0"/>
                <a:ea typeface="ＭＳ Ｐゴシック"/>
                <a:cs typeface="ＭＳ Ｐゴシック"/>
              </a:endParaRPr>
            </a:p>
            <a:p>
              <a:pPr fontAlgn="auto">
                <a:lnSpc>
                  <a:spcPts val="3200"/>
                </a:lnSpc>
                <a:spcBef>
                  <a:spcPts val="0"/>
                </a:spcBef>
                <a:spcAft>
                  <a:spcPts val="0"/>
                </a:spcAft>
                <a:defRPr/>
              </a:pPr>
              <a:r>
                <a:rPr lang="nl-NL" sz="2000" dirty="0" smtClean="0">
                  <a:solidFill>
                    <a:schemeClr val="accent3">
                      <a:lumMod val="60000"/>
                      <a:lumOff val="40000"/>
                    </a:schemeClr>
                  </a:solidFill>
                  <a:latin typeface="Arial" pitchFamily="34" charset="0"/>
                  <a:ea typeface="ＭＳ Ｐゴシック"/>
                  <a:cs typeface="ＭＳ Ｐゴシック"/>
                </a:rPr>
                <a:t>M </a:t>
              </a:r>
              <a:r>
                <a:rPr lang="nl-NL" sz="2000" b="1" dirty="0" err="1" smtClean="0">
                  <a:solidFill>
                    <a:srgbClr val="00B050"/>
                  </a:solidFill>
                  <a:latin typeface="Arial" pitchFamily="34" charset="0"/>
                  <a:ea typeface="ＭＳ Ｐゴシック"/>
                  <a:cs typeface="ＭＳ Ｐゴシック"/>
                </a:rPr>
                <a:t>Im</a:t>
              </a:r>
              <a:endParaRPr lang="nl-NL" sz="2000" b="1" dirty="0">
                <a:solidFill>
                  <a:srgbClr val="00B050"/>
                </a:solidFill>
                <a:latin typeface="Arial" pitchFamily="34" charset="0"/>
                <a:ea typeface="ＭＳ Ｐゴシック"/>
                <a:cs typeface="ＭＳ Ｐゴシック"/>
              </a:endParaRPr>
            </a:p>
          </p:txBody>
        </p:sp>
        <p:sp>
          <p:nvSpPr>
            <p:cNvPr id="22" name="Text Box 17"/>
            <p:cNvSpPr txBox="1">
              <a:spLocks noChangeArrowheads="1"/>
            </p:cNvSpPr>
            <p:nvPr/>
          </p:nvSpPr>
          <p:spPr bwMode="auto">
            <a:xfrm>
              <a:off x="7009136" y="838457"/>
              <a:ext cx="1152620" cy="3250503"/>
            </a:xfrm>
            <a:prstGeom prst="rect">
              <a:avLst/>
            </a:prstGeom>
            <a:solidFill>
              <a:srgbClr val="33CCCC">
                <a:alpha val="47058"/>
              </a:srgbClr>
            </a:solidFill>
            <a:ln>
              <a:noFill/>
            </a:ln>
            <a:extLst/>
          </p:spPr>
          <p:txBody>
            <a:bodyPr lIns="0" tIns="0" rIns="0" bIns="0">
              <a:spAutoFit/>
            </a:bodyPr>
            <a:lstStyle>
              <a:lvl1pPr marL="180975" indent="-1809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lnSpc>
                  <a:spcPts val="3200"/>
                </a:lnSpc>
                <a:spcBef>
                  <a:spcPts val="0"/>
                </a:spcBef>
                <a:spcAft>
                  <a:spcPts val="0"/>
                </a:spcAft>
                <a:defRPr/>
              </a:pPr>
              <a:r>
                <a:rPr lang="nl-NL" sz="2000" dirty="0">
                  <a:solidFill>
                    <a:srgbClr val="A0BDFE"/>
                  </a:solidFill>
                  <a:latin typeface="Arial" pitchFamily="34" charset="0"/>
                  <a:ea typeface="ＭＳ Ｐゴシック"/>
                  <a:cs typeface="ＭＳ Ｐゴシック"/>
                </a:rPr>
                <a:t>Co</a:t>
              </a:r>
              <a:r>
                <a:rPr lang="nl-NL" sz="2000" dirty="0">
                  <a:latin typeface="Arial" pitchFamily="34" charset="0"/>
                  <a:ea typeface="ＭＳ Ｐゴシック"/>
                  <a:cs typeface="ＭＳ Ｐゴシック"/>
                </a:rPr>
                <a:t> </a:t>
              </a:r>
              <a:r>
                <a:rPr lang="nl-NL" sz="2000" b="1" dirty="0">
                  <a:solidFill>
                    <a:schemeClr val="accent1"/>
                  </a:solidFill>
                  <a:latin typeface="Arial" pitchFamily="34" charset="0"/>
                  <a:ea typeface="ＭＳ Ｐゴシック"/>
                  <a:cs typeface="ＭＳ Ｐゴシック"/>
                </a:rPr>
                <a:t>Di </a:t>
              </a:r>
              <a:endParaRPr lang="nl-NL" sz="2000" b="1" dirty="0" smtClean="0">
                <a:solidFill>
                  <a:schemeClr val="accent1"/>
                </a:solidFill>
                <a:latin typeface="Arial" pitchFamily="34" charset="0"/>
                <a:ea typeface="ＭＳ Ｐゴシック"/>
                <a:cs typeface="ＭＳ Ｐゴシック"/>
              </a:endParaRPr>
            </a:p>
            <a:p>
              <a:pPr fontAlgn="auto">
                <a:lnSpc>
                  <a:spcPts val="3200"/>
                </a:lnSpc>
                <a:spcBef>
                  <a:spcPts val="0"/>
                </a:spcBef>
                <a:spcAft>
                  <a:spcPts val="0"/>
                </a:spcAft>
                <a:defRPr/>
              </a:pPr>
              <a:r>
                <a:rPr lang="nl-NL" sz="2000" b="1" dirty="0" err="1">
                  <a:solidFill>
                    <a:schemeClr val="accent1"/>
                  </a:solidFill>
                  <a:latin typeface="Arial" pitchFamily="34" charset="0"/>
                  <a:ea typeface="ＭＳ Ｐゴシック"/>
                  <a:cs typeface="ＭＳ Ｐゴシック"/>
                </a:rPr>
                <a:t>Det</a:t>
              </a:r>
              <a:r>
                <a:rPr lang="nl-NL" sz="2000" dirty="0">
                  <a:latin typeface="Arial" pitchFamily="34" charset="0"/>
                  <a:ea typeface="ＭＳ Ｐゴシック"/>
                  <a:cs typeface="ＭＳ Ｐゴシック"/>
                </a:rPr>
                <a:t> </a:t>
              </a:r>
              <a:r>
                <a:rPr lang="nl-NL" sz="2000" b="1" dirty="0" err="1">
                  <a:solidFill>
                    <a:schemeClr val="accent1"/>
                  </a:solidFill>
                  <a:latin typeface="Arial" pitchFamily="34" charset="0"/>
                  <a:ea typeface="ＭＳ Ｐゴシック"/>
                  <a:cs typeface="ＭＳ Ｐゴシック"/>
                </a:rPr>
                <a:t>Sto</a:t>
              </a:r>
              <a:endParaRPr lang="nl-NL" sz="2000" b="1" dirty="0">
                <a:solidFill>
                  <a:schemeClr val="accent1"/>
                </a:solidFill>
                <a:latin typeface="Arial" pitchFamily="34" charset="0"/>
                <a:ea typeface="ＭＳ Ｐゴシック"/>
                <a:cs typeface="ＭＳ Ｐゴシック"/>
              </a:endParaRPr>
            </a:p>
            <a:p>
              <a:pPr fontAlgn="auto">
                <a:lnSpc>
                  <a:spcPts val="3200"/>
                </a:lnSpc>
                <a:spcBef>
                  <a:spcPts val="0"/>
                </a:spcBef>
                <a:spcAft>
                  <a:spcPts val="0"/>
                </a:spcAft>
                <a:defRPr/>
              </a:pPr>
              <a:r>
                <a:rPr lang="nl-NL" sz="2000" b="1" dirty="0" err="1" smtClean="0">
                  <a:solidFill>
                    <a:schemeClr val="tx2">
                      <a:lumMod val="60000"/>
                      <a:lumOff val="40000"/>
                    </a:schemeClr>
                  </a:solidFill>
                  <a:latin typeface="Arial" pitchFamily="34" charset="0"/>
                  <a:ea typeface="ＭＳ Ｐゴシック"/>
                  <a:cs typeface="ＭＳ Ｐゴシック"/>
                </a:rPr>
                <a:t>Gb</a:t>
              </a:r>
              <a:r>
                <a:rPr lang="nl-NL" sz="2000" dirty="0" err="1" smtClean="0">
                  <a:solidFill>
                    <a:srgbClr val="A0BDFE"/>
                  </a:solidFill>
                  <a:latin typeface="Arial" pitchFamily="34" charset="0"/>
                  <a:ea typeface="ＭＳ Ｐゴシック"/>
                  <a:cs typeface="ＭＳ Ｐゴシック"/>
                </a:rPr>
                <a:t>Bb</a:t>
              </a:r>
              <a:endParaRPr lang="nl-NL" sz="2000" dirty="0" smtClean="0">
                <a:solidFill>
                  <a:srgbClr val="A0BDFE"/>
                </a:solidFill>
                <a:latin typeface="Arial" pitchFamily="34" charset="0"/>
                <a:ea typeface="ＭＳ Ｐゴシック"/>
                <a:cs typeface="ＭＳ Ｐゴシック"/>
              </a:endParaRPr>
            </a:p>
            <a:p>
              <a:pPr fontAlgn="auto">
                <a:lnSpc>
                  <a:spcPts val="3200"/>
                </a:lnSpc>
                <a:spcBef>
                  <a:spcPts val="0"/>
                </a:spcBef>
                <a:spcAft>
                  <a:spcPts val="0"/>
                </a:spcAft>
                <a:defRPr/>
              </a:pPr>
              <a:r>
                <a:rPr lang="nl-NL" sz="2000" dirty="0">
                  <a:solidFill>
                    <a:srgbClr val="A0BDFE"/>
                  </a:solidFill>
                  <a:latin typeface="Arial" pitchFamily="34" charset="0"/>
                  <a:ea typeface="ＭＳ Ｐゴシック"/>
                  <a:cs typeface="ＭＳ Ｐゴシック"/>
                </a:rPr>
                <a:t>St</a:t>
              </a:r>
              <a:r>
                <a:rPr lang="nl-NL" sz="2000" dirty="0">
                  <a:latin typeface="Arial" pitchFamily="34" charset="0"/>
                  <a:ea typeface="ＭＳ Ｐゴシック"/>
                  <a:cs typeface="ＭＳ Ｐゴシック"/>
                </a:rPr>
                <a:t> </a:t>
              </a:r>
              <a:r>
                <a:rPr lang="nl-NL" sz="2000" b="1" dirty="0">
                  <a:solidFill>
                    <a:schemeClr val="accent1"/>
                  </a:solidFill>
                  <a:latin typeface="Arial" pitchFamily="34" charset="0"/>
                  <a:ea typeface="ＭＳ Ｐゴシック"/>
                  <a:cs typeface="ＭＳ Ｐゴシック"/>
                </a:rPr>
                <a:t>Dy</a:t>
              </a:r>
            </a:p>
            <a:p>
              <a:pPr fontAlgn="auto">
                <a:lnSpc>
                  <a:spcPts val="3200"/>
                </a:lnSpc>
                <a:spcBef>
                  <a:spcPts val="0"/>
                </a:spcBef>
                <a:spcAft>
                  <a:spcPts val="0"/>
                </a:spcAft>
                <a:defRPr/>
              </a:pPr>
              <a:r>
                <a:rPr lang="nl-NL" sz="2000" dirty="0" err="1" smtClean="0">
                  <a:solidFill>
                    <a:srgbClr val="A0BDFE"/>
                  </a:solidFill>
                  <a:latin typeface="Arial" pitchFamily="34" charset="0"/>
                  <a:ea typeface="ＭＳ Ｐゴシック"/>
                  <a:cs typeface="ＭＳ Ｐゴシック"/>
                </a:rPr>
                <a:t>Cal</a:t>
              </a:r>
              <a:r>
                <a:rPr lang="nl-NL" sz="2000" b="1" dirty="0" err="1" smtClean="0">
                  <a:solidFill>
                    <a:schemeClr val="tx2">
                      <a:lumMod val="60000"/>
                      <a:lumOff val="40000"/>
                    </a:schemeClr>
                  </a:solidFill>
                  <a:latin typeface="Arial" pitchFamily="34" charset="0"/>
                  <a:ea typeface="ＭＳ Ｐゴシック"/>
                  <a:cs typeface="ＭＳ Ｐゴシック"/>
                </a:rPr>
                <a:t>Rea</a:t>
              </a:r>
              <a:endParaRPr lang="nl-NL" sz="2000" b="1" dirty="0" smtClean="0">
                <a:solidFill>
                  <a:schemeClr val="tx2">
                    <a:lumMod val="60000"/>
                    <a:lumOff val="40000"/>
                  </a:schemeClr>
                </a:solidFill>
                <a:latin typeface="Arial" pitchFamily="34" charset="0"/>
                <a:ea typeface="ＭＳ Ｐゴシック"/>
                <a:cs typeface="ＭＳ Ｐゴシック"/>
              </a:endParaRPr>
            </a:p>
            <a:p>
              <a:pPr fontAlgn="auto">
                <a:lnSpc>
                  <a:spcPts val="3200"/>
                </a:lnSpc>
                <a:spcBef>
                  <a:spcPts val="0"/>
                </a:spcBef>
                <a:spcAft>
                  <a:spcPts val="0"/>
                </a:spcAft>
                <a:defRPr/>
              </a:pPr>
              <a:r>
                <a:rPr lang="nl-NL" sz="2000" b="1" dirty="0" err="1" smtClean="0">
                  <a:solidFill>
                    <a:schemeClr val="tx2">
                      <a:lumMod val="60000"/>
                      <a:lumOff val="40000"/>
                    </a:schemeClr>
                  </a:solidFill>
                  <a:latin typeface="Arial" pitchFamily="34" charset="0"/>
                  <a:ea typeface="ＭＳ Ｐゴシック"/>
                  <a:cs typeface="ＭＳ Ｐゴシック"/>
                </a:rPr>
                <a:t>GeoNg</a:t>
              </a:r>
              <a:endParaRPr lang="nl-NL" sz="2000" b="1" dirty="0" smtClean="0">
                <a:solidFill>
                  <a:schemeClr val="tx2">
                    <a:lumMod val="60000"/>
                    <a:lumOff val="40000"/>
                  </a:schemeClr>
                </a:solidFill>
                <a:latin typeface="Arial" pitchFamily="34" charset="0"/>
                <a:ea typeface="ＭＳ Ｐゴシック"/>
                <a:cs typeface="ＭＳ Ｐゴシック"/>
              </a:endParaRPr>
            </a:p>
            <a:p>
              <a:pPr fontAlgn="auto">
                <a:lnSpc>
                  <a:spcPts val="3200"/>
                </a:lnSpc>
                <a:spcBef>
                  <a:spcPts val="0"/>
                </a:spcBef>
                <a:spcAft>
                  <a:spcPts val="0"/>
                </a:spcAft>
                <a:defRPr/>
              </a:pPr>
              <a:r>
                <a:rPr lang="nl-NL" sz="2000" dirty="0" err="1" smtClean="0">
                  <a:solidFill>
                    <a:srgbClr val="A0BDFE"/>
                  </a:solidFill>
                  <a:latin typeface="Arial" pitchFamily="34" charset="0"/>
                  <a:ea typeface="ＭＳ Ｐゴシック"/>
                  <a:cs typeface="ＭＳ Ｐゴシック"/>
                </a:rPr>
                <a:t>Nu</a:t>
              </a:r>
              <a:r>
                <a:rPr lang="nl-NL" sz="2000" b="1" dirty="0" err="1" smtClean="0">
                  <a:solidFill>
                    <a:schemeClr val="tx2">
                      <a:lumMod val="60000"/>
                      <a:lumOff val="40000"/>
                    </a:schemeClr>
                  </a:solidFill>
                  <a:latin typeface="Arial" pitchFamily="34" charset="0"/>
                  <a:ea typeface="ＭＳ Ｐゴシック"/>
                  <a:cs typeface="ＭＳ Ｐゴシック"/>
                </a:rPr>
                <a:t>Sy</a:t>
              </a:r>
              <a:endParaRPr lang="nl-NL" sz="2000" b="1" dirty="0" smtClean="0">
                <a:solidFill>
                  <a:schemeClr val="tx2">
                    <a:lumMod val="60000"/>
                    <a:lumOff val="40000"/>
                  </a:schemeClr>
                </a:solidFill>
                <a:latin typeface="Arial" pitchFamily="34" charset="0"/>
                <a:ea typeface="ＭＳ Ｐゴシック"/>
                <a:cs typeface="ＭＳ Ｐゴシック"/>
              </a:endParaRPr>
            </a:p>
            <a:p>
              <a:pPr fontAlgn="auto">
                <a:lnSpc>
                  <a:spcPts val="3200"/>
                </a:lnSpc>
                <a:spcBef>
                  <a:spcPts val="0"/>
                </a:spcBef>
                <a:spcAft>
                  <a:spcPts val="0"/>
                </a:spcAft>
                <a:defRPr/>
              </a:pPr>
              <a:r>
                <a:rPr lang="nl-NL" sz="2000" dirty="0" smtClean="0">
                  <a:solidFill>
                    <a:srgbClr val="A0BDFE"/>
                  </a:solidFill>
                  <a:latin typeface="Arial" pitchFamily="34" charset="0"/>
                  <a:ea typeface="ＭＳ Ｐゴシック"/>
                  <a:cs typeface="ＭＳ Ｐゴシック"/>
                </a:rPr>
                <a:t>M </a:t>
              </a:r>
              <a:r>
                <a:rPr lang="nl-NL" sz="2000" b="1" dirty="0" err="1" smtClean="0">
                  <a:solidFill>
                    <a:schemeClr val="accent1"/>
                  </a:solidFill>
                  <a:latin typeface="Arial" pitchFamily="34" charset="0"/>
                  <a:ea typeface="ＭＳ Ｐゴシック"/>
                  <a:cs typeface="ＭＳ Ｐゴシック"/>
                </a:rPr>
                <a:t>Im</a:t>
              </a:r>
              <a:endParaRPr lang="nl-NL" sz="2000" b="1" dirty="0">
                <a:solidFill>
                  <a:schemeClr val="accent1"/>
                </a:solidFill>
                <a:latin typeface="Arial" pitchFamily="34" charset="0"/>
                <a:ea typeface="ＭＳ Ｐゴシック"/>
                <a:cs typeface="ＭＳ Ｐゴシック"/>
              </a:endParaRPr>
            </a:p>
          </p:txBody>
        </p:sp>
        <p:sp>
          <p:nvSpPr>
            <p:cNvPr id="35855" name="Text Box 18"/>
            <p:cNvSpPr txBox="1">
              <a:spLocks noChangeArrowheads="1"/>
            </p:cNvSpPr>
            <p:nvPr/>
          </p:nvSpPr>
          <p:spPr bwMode="auto">
            <a:xfrm>
              <a:off x="8244313" y="838456"/>
              <a:ext cx="1152620" cy="3250504"/>
            </a:xfrm>
            <a:prstGeom prst="rect">
              <a:avLst/>
            </a:prstGeom>
            <a:solidFill>
              <a:srgbClr val="C0C0C0">
                <a:alpha val="61176"/>
              </a:srgbClr>
            </a:solidFill>
            <a:ln w="9525">
              <a:noFill/>
              <a:miter lim="800000"/>
              <a:headEnd/>
              <a:tailEnd/>
            </a:ln>
          </p:spPr>
          <p:txBody>
            <a:bodyPr lIns="0" tIns="0" rIns="0" bIns="0">
              <a:prstTxWarp prst="textNoShape">
                <a:avLst/>
              </a:prstTxWarp>
              <a:spAutoFit/>
            </a:bodyPr>
            <a:lstStyle/>
            <a:p>
              <a:pPr marL="180975" indent="-180975">
                <a:lnSpc>
                  <a:spcPts val="3200"/>
                </a:lnSpc>
              </a:pPr>
              <a:r>
                <a:rPr lang="nl-NL" sz="2000" b="1">
                  <a:solidFill>
                    <a:schemeClr val="bg1"/>
                  </a:solidFill>
                </a:rPr>
                <a:t>Co</a:t>
              </a:r>
              <a:r>
                <a:rPr lang="nl-NL" sz="2000"/>
                <a:t> </a:t>
              </a:r>
              <a:r>
                <a:rPr lang="nl-NL" sz="2000">
                  <a:solidFill>
                    <a:srgbClr val="DADAFA"/>
                  </a:solidFill>
                </a:rPr>
                <a:t>Di</a:t>
              </a:r>
            </a:p>
            <a:p>
              <a:pPr marL="180975" indent="-180975">
                <a:lnSpc>
                  <a:spcPts val="3200"/>
                </a:lnSpc>
              </a:pPr>
              <a:r>
                <a:rPr lang="nl-NL" sz="2000" b="1">
                  <a:solidFill>
                    <a:schemeClr val="bg1"/>
                  </a:solidFill>
                </a:rPr>
                <a:t>Det</a:t>
              </a:r>
              <a:r>
                <a:rPr lang="nl-NL" sz="2000"/>
                <a:t> </a:t>
              </a:r>
              <a:r>
                <a:rPr lang="nl-NL" sz="2000" b="1">
                  <a:solidFill>
                    <a:schemeClr val="bg1"/>
                  </a:solidFill>
                </a:rPr>
                <a:t>Sto</a:t>
              </a:r>
            </a:p>
            <a:p>
              <a:pPr marL="180975" indent="-180975">
                <a:lnSpc>
                  <a:spcPts val="3200"/>
                </a:lnSpc>
              </a:pPr>
              <a:r>
                <a:rPr lang="nl-NL" sz="2000">
                  <a:solidFill>
                    <a:srgbClr val="DADAFA"/>
                  </a:solidFill>
                </a:rPr>
                <a:t>Bb</a:t>
              </a:r>
              <a:r>
                <a:rPr lang="nl-NL" sz="2000"/>
                <a:t> </a:t>
              </a:r>
              <a:r>
                <a:rPr lang="nl-NL" sz="2000" b="1">
                  <a:solidFill>
                    <a:schemeClr val="bg1"/>
                  </a:solidFill>
                </a:rPr>
                <a:t>Gb</a:t>
              </a:r>
            </a:p>
            <a:p>
              <a:pPr marL="180975" indent="-180975">
                <a:lnSpc>
                  <a:spcPts val="3200"/>
                </a:lnSpc>
              </a:pPr>
              <a:r>
                <a:rPr lang="nl-NL" sz="2000" b="1">
                  <a:solidFill>
                    <a:schemeClr val="bg1"/>
                  </a:solidFill>
                </a:rPr>
                <a:t>St</a:t>
              </a:r>
              <a:r>
                <a:rPr lang="nl-NL" sz="2000"/>
                <a:t> </a:t>
              </a:r>
              <a:r>
                <a:rPr lang="nl-NL" sz="2000">
                  <a:solidFill>
                    <a:srgbClr val="DADAFA"/>
                  </a:solidFill>
                </a:rPr>
                <a:t>Dy</a:t>
              </a:r>
            </a:p>
            <a:p>
              <a:pPr marL="180975" indent="-180975">
                <a:lnSpc>
                  <a:spcPts val="3200"/>
                </a:lnSpc>
              </a:pPr>
              <a:r>
                <a:rPr lang="nl-NL" sz="2000" b="1">
                  <a:solidFill>
                    <a:schemeClr val="bg1"/>
                  </a:solidFill>
                </a:rPr>
                <a:t>Cal</a:t>
              </a:r>
              <a:r>
                <a:rPr lang="nl-NL" sz="2000"/>
                <a:t> </a:t>
              </a:r>
              <a:r>
                <a:rPr lang="nl-NL" sz="2000">
                  <a:solidFill>
                    <a:srgbClr val="DADAFA"/>
                  </a:solidFill>
                </a:rPr>
                <a:t>Rea</a:t>
              </a:r>
            </a:p>
            <a:p>
              <a:pPr marL="180975" indent="-180975">
                <a:lnSpc>
                  <a:spcPts val="3200"/>
                </a:lnSpc>
              </a:pPr>
              <a:r>
                <a:rPr lang="nl-NL" sz="2000" b="1">
                  <a:solidFill>
                    <a:schemeClr val="bg1"/>
                  </a:solidFill>
                </a:rPr>
                <a:t>Geo</a:t>
              </a:r>
              <a:r>
                <a:rPr lang="nl-NL" sz="2000"/>
                <a:t> </a:t>
              </a:r>
              <a:r>
                <a:rPr lang="nl-NL" sz="2000" b="1">
                  <a:solidFill>
                    <a:schemeClr val="bg1"/>
                  </a:solidFill>
                </a:rPr>
                <a:t>Ng</a:t>
              </a:r>
            </a:p>
            <a:p>
              <a:pPr marL="180975" indent="-180975">
                <a:lnSpc>
                  <a:spcPts val="3200"/>
                </a:lnSpc>
              </a:pPr>
              <a:r>
                <a:rPr lang="nl-NL" sz="2000" b="1">
                  <a:solidFill>
                    <a:schemeClr val="bg1"/>
                  </a:solidFill>
                </a:rPr>
                <a:t>Nu</a:t>
              </a:r>
              <a:r>
                <a:rPr lang="nl-NL" sz="2000"/>
                <a:t> </a:t>
              </a:r>
              <a:r>
                <a:rPr lang="nl-NL" sz="2000">
                  <a:solidFill>
                    <a:srgbClr val="DADAFA"/>
                  </a:solidFill>
                </a:rPr>
                <a:t>Sy</a:t>
              </a:r>
            </a:p>
            <a:p>
              <a:pPr marL="180975" indent="-180975">
                <a:lnSpc>
                  <a:spcPts val="3200"/>
                </a:lnSpc>
              </a:pPr>
              <a:r>
                <a:rPr lang="nl-NL" sz="2000">
                  <a:solidFill>
                    <a:srgbClr val="DADAFA"/>
                  </a:solidFill>
                </a:rPr>
                <a:t>M </a:t>
              </a:r>
              <a:r>
                <a:rPr lang="nl-NL" sz="2000" b="1">
                  <a:solidFill>
                    <a:schemeClr val="bg1"/>
                  </a:solidFill>
                </a:rPr>
                <a:t>Im</a:t>
              </a:r>
            </a:p>
          </p:txBody>
        </p:sp>
      </p:grpSp>
      <p:sp>
        <p:nvSpPr>
          <p:cNvPr id="24" name="TextBox 9"/>
          <p:cNvSpPr txBox="1">
            <a:spLocks noChangeArrowheads="1"/>
          </p:cNvSpPr>
          <p:nvPr/>
        </p:nvSpPr>
        <p:spPr bwMode="auto">
          <a:xfrm>
            <a:off x="194400" y="194400"/>
            <a:ext cx="5472113" cy="4278094"/>
          </a:xfrm>
          <a:prstGeom prst="rect">
            <a:avLst/>
          </a:prstGeom>
          <a:noFill/>
          <a:ln>
            <a:noFill/>
          </a:ln>
          <a:extLst/>
        </p:spPr>
        <p:txBody>
          <a:bodyPr>
            <a:prstTxWarp prst="textNoShape">
              <a:avLst/>
            </a:prstTxWarp>
            <a:spAutoFit/>
          </a:bodyPr>
          <a:lstStyle/>
          <a:p>
            <a:pPr>
              <a:spcAft>
                <a:spcPts val="0"/>
              </a:spcAft>
            </a:pPr>
            <a:r>
              <a:rPr lang="nl-NL" sz="2400" dirty="0" smtClean="0">
                <a:solidFill>
                  <a:schemeClr val="bg1"/>
                </a:solidFill>
                <a:effectLst>
                  <a:outerShdw blurRad="38100" dist="38100" dir="2700000" algn="tl">
                    <a:srgbClr val="000000">
                      <a:alpha val="43137"/>
                    </a:srgbClr>
                  </a:outerShdw>
                </a:effectLst>
                <a:latin typeface="+mn-lt"/>
              </a:rPr>
              <a:t>Summary of modeling </a:t>
            </a:r>
            <a:r>
              <a:rPr lang="nl-NL" sz="2400" dirty="0" err="1">
                <a:solidFill>
                  <a:schemeClr val="bg1"/>
                </a:solidFill>
                <a:effectLst>
                  <a:outerShdw blurRad="38100" dist="38100" dir="2700000" algn="tl">
                    <a:srgbClr val="000000">
                      <a:alpha val="43137"/>
                    </a:srgbClr>
                  </a:outerShdw>
                </a:effectLst>
                <a:latin typeface="+mn-lt"/>
              </a:rPr>
              <a:t>dimensions</a:t>
            </a:r>
            <a:r>
              <a:rPr lang="nl-NL" sz="2400" dirty="0">
                <a:solidFill>
                  <a:schemeClr val="bg1"/>
                </a:solidFill>
                <a:effectLst>
                  <a:outerShdw blurRad="38100" dist="38100" dir="2700000" algn="tl">
                    <a:srgbClr val="000000">
                      <a:alpha val="43137"/>
                    </a:srgbClr>
                  </a:outerShdw>
                </a:effectLst>
                <a:latin typeface="+mn-lt"/>
              </a:rPr>
              <a:t>:</a:t>
            </a:r>
          </a:p>
          <a:p>
            <a:pPr>
              <a:spcAft>
                <a:spcPts val="0"/>
              </a:spcAft>
            </a:pPr>
            <a:endParaRPr lang="nl-NL" sz="2400" dirty="0">
              <a:solidFill>
                <a:schemeClr val="bg1"/>
              </a:solidFill>
              <a:effectLst>
                <a:outerShdw blurRad="38100" dist="38100" dir="2700000" algn="tl">
                  <a:srgbClr val="000000">
                    <a:alpha val="43137"/>
                  </a:srgbClr>
                </a:outerShdw>
              </a:effectLst>
              <a:latin typeface="+mn-lt"/>
            </a:endParaRPr>
          </a:p>
          <a:p>
            <a:pPr>
              <a:spcAft>
                <a:spcPts val="0"/>
              </a:spcAft>
              <a:buFont typeface="Arial" pitchFamily="84" charset="0"/>
              <a:buChar char="•"/>
            </a:pPr>
            <a:r>
              <a:rPr lang="nl-NL" sz="2800" dirty="0" err="1">
                <a:solidFill>
                  <a:schemeClr val="bg1"/>
                </a:solidFill>
                <a:effectLst>
                  <a:outerShdw blurRad="38100" dist="38100" dir="2700000" algn="tl">
                    <a:srgbClr val="000000">
                      <a:alpha val="43137"/>
                    </a:srgbClr>
                  </a:outerShdw>
                </a:effectLst>
                <a:latin typeface="+mn-lt"/>
              </a:rPr>
              <a:t>Continuous</a:t>
            </a:r>
            <a:r>
              <a:rPr lang="nl-NL" sz="2800" dirty="0">
                <a:solidFill>
                  <a:schemeClr val="bg1"/>
                </a:solidFill>
                <a:effectLst>
                  <a:outerShdw blurRad="38100" dist="38100" dir="2700000" algn="tl">
                    <a:srgbClr val="000000">
                      <a:alpha val="43137"/>
                    </a:srgbClr>
                  </a:outerShdw>
                </a:effectLst>
                <a:latin typeface="+mn-lt"/>
              </a:rPr>
              <a:t> – Discrete</a:t>
            </a:r>
          </a:p>
          <a:p>
            <a:pPr>
              <a:spcAft>
                <a:spcPts val="0"/>
              </a:spcAft>
              <a:buFont typeface="Arial" pitchFamily="84" charset="0"/>
              <a:buChar char="•"/>
            </a:pPr>
            <a:r>
              <a:rPr lang="nl-NL" sz="2800" dirty="0" err="1">
                <a:solidFill>
                  <a:schemeClr val="bg1"/>
                </a:solidFill>
                <a:effectLst>
                  <a:outerShdw blurRad="38100" dist="38100" dir="2700000" algn="tl">
                    <a:srgbClr val="000000">
                      <a:alpha val="43137"/>
                    </a:srgbClr>
                  </a:outerShdw>
                </a:effectLst>
                <a:latin typeface="+mn-lt"/>
              </a:rPr>
              <a:t>Deterministic</a:t>
            </a:r>
            <a:r>
              <a:rPr lang="nl-NL" sz="2800" dirty="0">
                <a:solidFill>
                  <a:schemeClr val="bg1"/>
                </a:solidFill>
                <a:effectLst>
                  <a:outerShdw blurRad="38100" dist="38100" dir="2700000" algn="tl">
                    <a:srgbClr val="000000">
                      <a:alpha val="43137"/>
                    </a:srgbClr>
                  </a:outerShdw>
                </a:effectLst>
                <a:latin typeface="+mn-lt"/>
              </a:rPr>
              <a:t> – </a:t>
            </a:r>
            <a:r>
              <a:rPr lang="nl-NL" sz="2800" dirty="0" err="1">
                <a:solidFill>
                  <a:schemeClr val="bg1"/>
                </a:solidFill>
                <a:effectLst>
                  <a:outerShdw blurRad="38100" dist="38100" dir="2700000" algn="tl">
                    <a:srgbClr val="000000">
                      <a:alpha val="43137"/>
                    </a:srgbClr>
                  </a:outerShdw>
                </a:effectLst>
                <a:latin typeface="+mn-lt"/>
              </a:rPr>
              <a:t>Stochastic</a:t>
            </a:r>
            <a:endParaRPr lang="nl-NL" sz="2800" dirty="0">
              <a:solidFill>
                <a:schemeClr val="bg1"/>
              </a:solidFill>
              <a:effectLst>
                <a:outerShdw blurRad="38100" dist="38100" dir="2700000" algn="tl">
                  <a:srgbClr val="000000">
                    <a:alpha val="43137"/>
                  </a:srgbClr>
                </a:outerShdw>
              </a:effectLst>
              <a:latin typeface="+mn-lt"/>
            </a:endParaRPr>
          </a:p>
          <a:p>
            <a:pPr>
              <a:spcAft>
                <a:spcPts val="0"/>
              </a:spcAft>
              <a:buFont typeface="Arial" pitchFamily="84" charset="0"/>
              <a:buChar char="•"/>
            </a:pPr>
            <a:r>
              <a:rPr lang="nl-NL" sz="2800" dirty="0">
                <a:solidFill>
                  <a:schemeClr val="bg1"/>
                </a:solidFill>
                <a:effectLst>
                  <a:outerShdw blurRad="38100" dist="38100" dir="2700000" algn="tl">
                    <a:srgbClr val="000000">
                      <a:alpha val="43137"/>
                    </a:srgbClr>
                  </a:outerShdw>
                </a:effectLst>
                <a:latin typeface="+mn-lt"/>
              </a:rPr>
              <a:t>Black box – </a:t>
            </a:r>
            <a:r>
              <a:rPr lang="nl-NL" sz="2800" dirty="0" err="1">
                <a:solidFill>
                  <a:schemeClr val="bg1"/>
                </a:solidFill>
                <a:effectLst>
                  <a:outerShdw blurRad="38100" dist="38100" dir="2700000" algn="tl">
                    <a:srgbClr val="000000">
                      <a:alpha val="43137"/>
                    </a:srgbClr>
                  </a:outerShdw>
                </a:effectLst>
                <a:latin typeface="+mn-lt"/>
              </a:rPr>
              <a:t>Glass</a:t>
            </a:r>
            <a:r>
              <a:rPr lang="nl-NL" sz="2800" dirty="0">
                <a:solidFill>
                  <a:schemeClr val="bg1"/>
                </a:solidFill>
                <a:effectLst>
                  <a:outerShdw blurRad="38100" dist="38100" dir="2700000" algn="tl">
                    <a:srgbClr val="000000">
                      <a:alpha val="43137"/>
                    </a:srgbClr>
                  </a:outerShdw>
                </a:effectLst>
                <a:latin typeface="+mn-lt"/>
              </a:rPr>
              <a:t> box</a:t>
            </a:r>
            <a:endParaRPr lang="en-US" sz="2800" dirty="0">
              <a:solidFill>
                <a:schemeClr val="bg1"/>
              </a:solidFill>
              <a:effectLst>
                <a:outerShdw blurRad="38100" dist="38100" dir="2700000" algn="tl">
                  <a:srgbClr val="000000">
                    <a:alpha val="43137"/>
                  </a:srgbClr>
                </a:outerShdw>
              </a:effectLst>
              <a:latin typeface="+mn-lt"/>
            </a:endParaRPr>
          </a:p>
          <a:p>
            <a:pPr>
              <a:spcAft>
                <a:spcPts val="0"/>
              </a:spcAft>
              <a:buFont typeface="Arial" pitchFamily="84" charset="0"/>
              <a:buChar char="•"/>
            </a:pPr>
            <a:r>
              <a:rPr lang="nl-NL" sz="2800" dirty="0" err="1">
                <a:solidFill>
                  <a:schemeClr val="bg1"/>
                </a:solidFill>
                <a:effectLst>
                  <a:outerShdw blurRad="38100" dist="38100" dir="2700000" algn="tl">
                    <a:srgbClr val="000000">
                      <a:alpha val="43137"/>
                    </a:srgbClr>
                  </a:outerShdw>
                </a:effectLst>
                <a:latin typeface="+mn-lt"/>
              </a:rPr>
              <a:t>Static</a:t>
            </a:r>
            <a:r>
              <a:rPr lang="nl-NL" sz="2800" dirty="0">
                <a:solidFill>
                  <a:schemeClr val="bg1"/>
                </a:solidFill>
                <a:effectLst>
                  <a:outerShdw blurRad="38100" dist="38100" dir="2700000" algn="tl">
                    <a:srgbClr val="000000">
                      <a:alpha val="43137"/>
                    </a:srgbClr>
                  </a:outerShdw>
                </a:effectLst>
                <a:latin typeface="+mn-lt"/>
              </a:rPr>
              <a:t> – </a:t>
            </a:r>
            <a:r>
              <a:rPr lang="nl-NL" sz="2800" dirty="0" err="1">
                <a:solidFill>
                  <a:schemeClr val="bg1"/>
                </a:solidFill>
                <a:effectLst>
                  <a:outerShdw blurRad="38100" dist="38100" dir="2700000" algn="tl">
                    <a:srgbClr val="000000">
                      <a:alpha val="43137"/>
                    </a:srgbClr>
                  </a:outerShdw>
                </a:effectLst>
                <a:latin typeface="+mn-lt"/>
              </a:rPr>
              <a:t>Dynamic</a:t>
            </a:r>
            <a:endParaRPr lang="nl-NL" sz="2800" dirty="0">
              <a:solidFill>
                <a:schemeClr val="bg1"/>
              </a:solidFill>
              <a:effectLst>
                <a:outerShdw blurRad="38100" dist="38100" dir="2700000" algn="tl">
                  <a:srgbClr val="000000">
                    <a:alpha val="43137"/>
                  </a:srgbClr>
                </a:outerShdw>
              </a:effectLst>
              <a:latin typeface="+mn-lt"/>
            </a:endParaRPr>
          </a:p>
          <a:p>
            <a:pPr>
              <a:spcAft>
                <a:spcPts val="0"/>
              </a:spcAft>
              <a:buFont typeface="Arial" pitchFamily="84" charset="0"/>
              <a:buChar char="•"/>
            </a:pPr>
            <a:r>
              <a:rPr lang="nl-NL" sz="2800" dirty="0" err="1">
                <a:solidFill>
                  <a:schemeClr val="bg1"/>
                </a:solidFill>
                <a:effectLst>
                  <a:outerShdw blurRad="38100" dist="38100" dir="2700000" algn="tl">
                    <a:srgbClr val="000000">
                      <a:alpha val="43137"/>
                    </a:srgbClr>
                  </a:outerShdw>
                </a:effectLst>
                <a:latin typeface="+mn-lt"/>
              </a:rPr>
              <a:t>Calculating</a:t>
            </a:r>
            <a:r>
              <a:rPr lang="nl-NL" sz="2800" dirty="0">
                <a:solidFill>
                  <a:schemeClr val="bg1"/>
                </a:solidFill>
                <a:effectLst>
                  <a:outerShdw blurRad="38100" dist="38100" dir="2700000" algn="tl">
                    <a:srgbClr val="000000">
                      <a:alpha val="43137"/>
                    </a:srgbClr>
                  </a:outerShdw>
                </a:effectLst>
                <a:latin typeface="+mn-lt"/>
              </a:rPr>
              <a:t> – </a:t>
            </a:r>
            <a:r>
              <a:rPr lang="nl-NL" sz="2800" dirty="0" err="1">
                <a:solidFill>
                  <a:schemeClr val="bg1"/>
                </a:solidFill>
                <a:effectLst>
                  <a:outerShdw blurRad="38100" dist="38100" dir="2700000" algn="tl">
                    <a:srgbClr val="000000">
                      <a:alpha val="43137"/>
                    </a:srgbClr>
                  </a:outerShdw>
                </a:effectLst>
                <a:latin typeface="+mn-lt"/>
              </a:rPr>
              <a:t>Reasoning</a:t>
            </a:r>
            <a:endParaRPr lang="nl-NL" sz="2800" dirty="0">
              <a:solidFill>
                <a:schemeClr val="bg1"/>
              </a:solidFill>
              <a:effectLst>
                <a:outerShdw blurRad="38100" dist="38100" dir="2700000" algn="tl">
                  <a:srgbClr val="000000">
                    <a:alpha val="43137"/>
                  </a:srgbClr>
                </a:outerShdw>
              </a:effectLst>
              <a:latin typeface="+mn-lt"/>
            </a:endParaRPr>
          </a:p>
          <a:p>
            <a:pPr>
              <a:spcAft>
                <a:spcPts val="0"/>
              </a:spcAft>
              <a:buFont typeface="Arial" pitchFamily="84" charset="0"/>
              <a:buChar char="•"/>
            </a:pPr>
            <a:r>
              <a:rPr lang="nl-NL" sz="2800" dirty="0" err="1">
                <a:solidFill>
                  <a:schemeClr val="bg1"/>
                </a:solidFill>
                <a:effectLst>
                  <a:outerShdw blurRad="38100" dist="38100" dir="2700000" algn="tl">
                    <a:srgbClr val="000000">
                      <a:alpha val="43137"/>
                    </a:srgbClr>
                  </a:outerShdw>
                </a:effectLst>
                <a:latin typeface="+mn-lt"/>
              </a:rPr>
              <a:t>Geometric</a:t>
            </a:r>
            <a:r>
              <a:rPr lang="nl-NL" sz="2800" dirty="0">
                <a:solidFill>
                  <a:schemeClr val="bg1"/>
                </a:solidFill>
                <a:effectLst>
                  <a:outerShdw blurRad="38100" dist="38100" dir="2700000" algn="tl">
                    <a:srgbClr val="000000">
                      <a:alpha val="43137"/>
                    </a:srgbClr>
                  </a:outerShdw>
                </a:effectLst>
                <a:latin typeface="+mn-lt"/>
              </a:rPr>
              <a:t> – Non-</a:t>
            </a:r>
            <a:r>
              <a:rPr lang="nl-NL" sz="2800" dirty="0" err="1">
                <a:solidFill>
                  <a:schemeClr val="bg1"/>
                </a:solidFill>
                <a:effectLst>
                  <a:outerShdw blurRad="38100" dist="38100" dir="2700000" algn="tl">
                    <a:srgbClr val="000000">
                      <a:alpha val="43137"/>
                    </a:srgbClr>
                  </a:outerShdw>
                </a:effectLst>
                <a:latin typeface="+mn-lt"/>
              </a:rPr>
              <a:t>geometric</a:t>
            </a:r>
            <a:endParaRPr lang="nl-NL" sz="2800" dirty="0">
              <a:solidFill>
                <a:schemeClr val="bg1"/>
              </a:solidFill>
              <a:effectLst>
                <a:outerShdw blurRad="38100" dist="38100" dir="2700000" algn="tl">
                  <a:srgbClr val="000000">
                    <a:alpha val="43137"/>
                  </a:srgbClr>
                </a:outerShdw>
              </a:effectLst>
              <a:latin typeface="+mn-lt"/>
            </a:endParaRPr>
          </a:p>
          <a:p>
            <a:pPr>
              <a:spcAft>
                <a:spcPts val="0"/>
              </a:spcAft>
              <a:buFont typeface="Arial" pitchFamily="84" charset="0"/>
              <a:buChar char="•"/>
            </a:pPr>
            <a:r>
              <a:rPr lang="nl-NL" sz="2800" dirty="0" err="1">
                <a:solidFill>
                  <a:schemeClr val="bg1"/>
                </a:solidFill>
                <a:effectLst>
                  <a:outerShdw blurRad="38100" dist="38100" dir="2700000" algn="tl">
                    <a:srgbClr val="000000">
                      <a:alpha val="43137"/>
                    </a:srgbClr>
                  </a:outerShdw>
                </a:effectLst>
                <a:latin typeface="+mn-lt"/>
              </a:rPr>
              <a:t>Numerical</a:t>
            </a:r>
            <a:r>
              <a:rPr lang="nl-NL" sz="2800" dirty="0">
                <a:solidFill>
                  <a:schemeClr val="bg1"/>
                </a:solidFill>
                <a:effectLst>
                  <a:outerShdw blurRad="38100" dist="38100" dir="2700000" algn="tl">
                    <a:srgbClr val="000000">
                      <a:alpha val="43137"/>
                    </a:srgbClr>
                  </a:outerShdw>
                </a:effectLst>
                <a:latin typeface="+mn-lt"/>
              </a:rPr>
              <a:t> – </a:t>
            </a:r>
            <a:r>
              <a:rPr lang="nl-NL" sz="2800" dirty="0" err="1">
                <a:solidFill>
                  <a:schemeClr val="bg1"/>
                </a:solidFill>
                <a:effectLst>
                  <a:outerShdw blurRad="38100" dist="38100" dir="2700000" algn="tl">
                    <a:srgbClr val="000000">
                      <a:alpha val="43137"/>
                    </a:srgbClr>
                  </a:outerShdw>
                </a:effectLst>
                <a:latin typeface="+mn-lt"/>
              </a:rPr>
              <a:t>Symbolic</a:t>
            </a:r>
            <a:endParaRPr lang="nl-NL" sz="2800" dirty="0">
              <a:solidFill>
                <a:schemeClr val="bg1"/>
              </a:solidFill>
              <a:effectLst>
                <a:outerShdw blurRad="38100" dist="38100" dir="2700000" algn="tl">
                  <a:srgbClr val="000000">
                    <a:alpha val="43137"/>
                  </a:srgbClr>
                </a:outerShdw>
              </a:effectLst>
              <a:latin typeface="+mn-lt"/>
            </a:endParaRPr>
          </a:p>
          <a:p>
            <a:pPr>
              <a:spcAft>
                <a:spcPts val="0"/>
              </a:spcAft>
              <a:buFont typeface="Arial" pitchFamily="84" charset="0"/>
              <a:buChar char="•"/>
            </a:pPr>
            <a:r>
              <a:rPr lang="nl-NL" sz="2800" dirty="0" err="1">
                <a:solidFill>
                  <a:schemeClr val="bg1"/>
                </a:solidFill>
                <a:effectLst>
                  <a:outerShdw blurRad="38100" dist="38100" dir="2700000" algn="tl">
                    <a:srgbClr val="000000">
                      <a:alpha val="43137"/>
                    </a:srgbClr>
                  </a:outerShdw>
                </a:effectLst>
                <a:latin typeface="+mn-lt"/>
              </a:rPr>
              <a:t>Material</a:t>
            </a:r>
            <a:r>
              <a:rPr lang="nl-NL" sz="2800" dirty="0">
                <a:solidFill>
                  <a:schemeClr val="bg1"/>
                </a:solidFill>
                <a:effectLst>
                  <a:outerShdw blurRad="38100" dist="38100" dir="2700000" algn="tl">
                    <a:srgbClr val="000000">
                      <a:alpha val="43137"/>
                    </a:srgbClr>
                  </a:outerShdw>
                </a:effectLst>
                <a:latin typeface="+mn-lt"/>
              </a:rPr>
              <a:t> – </a:t>
            </a:r>
            <a:r>
              <a:rPr lang="nl-NL" sz="2800" dirty="0" err="1">
                <a:solidFill>
                  <a:schemeClr val="bg1"/>
                </a:solidFill>
                <a:effectLst>
                  <a:outerShdw blurRad="38100" dist="38100" dir="2700000" algn="tl">
                    <a:srgbClr val="000000">
                      <a:alpha val="43137"/>
                    </a:srgbClr>
                  </a:outerShdw>
                </a:effectLst>
                <a:latin typeface="+mn-lt"/>
              </a:rPr>
              <a:t>Immaterial</a:t>
            </a:r>
            <a:endParaRPr lang="nl-NL"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ep 9"/>
          <p:cNvGrpSpPr>
            <a:grpSpLocks/>
          </p:cNvGrpSpPr>
          <p:nvPr/>
        </p:nvGrpSpPr>
        <p:grpSpPr bwMode="auto">
          <a:xfrm>
            <a:off x="6624638" y="4217988"/>
            <a:ext cx="1516062" cy="696912"/>
            <a:chOff x="6615066" y="4217868"/>
            <a:chExt cx="1516652" cy="697693"/>
          </a:xfrm>
        </p:grpSpPr>
        <p:pic>
          <p:nvPicPr>
            <p:cNvPr id="11" name="Afbeelding 10"/>
            <p:cNvPicPr>
              <a:picLocks noChangeAspect="1"/>
            </p:cNvPicPr>
            <p:nvPr/>
          </p:nvPicPr>
          <p:blipFill>
            <a:blip r:embed="rId3" cstate="print">
              <a:extLst/>
            </a:blip>
            <a:stretch>
              <a:fillRect/>
            </a:stretch>
          </p:blipFill>
          <p:spPr>
            <a:xfrm>
              <a:off x="6615066" y="4227933"/>
              <a:ext cx="1516652" cy="665535"/>
            </a:xfrm>
            <a:prstGeom prst="rect">
              <a:avLst/>
            </a:prstGeom>
            <a:effectLst>
              <a:softEdge rad="0"/>
            </a:effectLst>
          </p:spPr>
        </p:pic>
        <p:cxnSp>
          <p:nvCxnSpPr>
            <p:cNvPr id="12" name="Rechte verbindingslijn 11"/>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7413" name="Picture 2" descr="File:Dispersion.gif"/>
          <p:cNvPicPr>
            <a:picLocks noChangeAspect="1" noChangeArrowheads="1" noCrop="1"/>
          </p:cNvPicPr>
          <p:nvPr/>
        </p:nvPicPr>
        <p:blipFill>
          <a:blip r:embed="rId4" cstate="print"/>
          <a:srcRect/>
          <a:stretch>
            <a:fillRect/>
          </a:stretch>
        </p:blipFill>
        <p:spPr bwMode="auto">
          <a:xfrm>
            <a:off x="0" y="0"/>
            <a:ext cx="9144001" cy="5162558"/>
          </a:xfrm>
          <a:prstGeom prst="rect">
            <a:avLst/>
          </a:prstGeom>
          <a:noFill/>
          <a:ln w="9525">
            <a:noFill/>
            <a:miter lim="800000"/>
            <a:headEnd/>
            <a:tailEnd/>
          </a:ln>
        </p:spPr>
      </p:pic>
      <p:sp>
        <p:nvSpPr>
          <p:cNvPr id="17409" name="Slide Number Placeholder 3"/>
          <p:cNvSpPr txBox="1">
            <a:spLocks noGrp="1"/>
          </p:cNvSpPr>
          <p:nvPr/>
        </p:nvSpPr>
        <p:spPr bwMode="auto">
          <a:xfrm>
            <a:off x="8534400" y="914400"/>
            <a:ext cx="381000" cy="342900"/>
          </a:xfrm>
          <a:prstGeom prst="rect">
            <a:avLst/>
          </a:prstGeom>
          <a:noFill/>
          <a:ln w="9525">
            <a:noFill/>
            <a:miter lim="800000"/>
            <a:headEnd/>
            <a:tailEnd/>
          </a:ln>
        </p:spPr>
        <p:txBody>
          <a:bodyPr lIns="0" tIns="0" rIns="0" bIns="0" anchor="b">
            <a:prstTxWarp prst="textNoShape">
              <a:avLst/>
            </a:prstTxWarp>
          </a:bodyPr>
          <a:lstStyle/>
          <a:p>
            <a:pPr eaLnBrk="0" hangingPunct="0"/>
            <a:fld id="{178ABE05-4CD9-4C14-B18A-E5417F8FD113}" type="slidenum">
              <a:rPr lang="en-US" sz="800">
                <a:solidFill>
                  <a:schemeClr val="bg2"/>
                </a:solidFill>
              </a:rPr>
              <a:pPr eaLnBrk="0" hangingPunct="0"/>
              <a:t>3</a:t>
            </a:fld>
            <a:endParaRPr lang="en-US" sz="800">
              <a:solidFill>
                <a:schemeClr val="bg2"/>
              </a:solidFill>
            </a:endParaRPr>
          </a:p>
        </p:txBody>
      </p:sp>
      <p:sp>
        <p:nvSpPr>
          <p:cNvPr id="2" name="Rechthoek 1"/>
          <p:cNvSpPr/>
          <p:nvPr/>
        </p:nvSpPr>
        <p:spPr>
          <a:xfrm>
            <a:off x="2736850" y="4948238"/>
            <a:ext cx="4572000" cy="261938"/>
          </a:xfrm>
          <a:prstGeom prst="rect">
            <a:avLst/>
          </a:prstGeom>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1100" dirty="0">
                <a:solidFill>
                  <a:schemeClr val="bg1"/>
                </a:solidFill>
                <a:effectLst>
                  <a:outerShdw blurRad="38100" dist="38100" dir="2700000" algn="tl">
                    <a:srgbClr val="000000">
                      <a:alpha val="43137"/>
                    </a:srgbClr>
                  </a:outerShdw>
                </a:effectLst>
                <a:latin typeface="+mn-lt"/>
                <a:ea typeface="+mn-ea"/>
                <a:cs typeface="+mn-cs"/>
              </a:rPr>
              <a:t>http://commons.wikimedia.org/wiki/File:Dispersion.gif</a:t>
            </a:r>
          </a:p>
        </p:txBody>
      </p:sp>
      <p:sp>
        <p:nvSpPr>
          <p:cNvPr id="9" name="Rectangle 4"/>
          <p:cNvSpPr>
            <a:spLocks noChangeArrowheads="1"/>
          </p:cNvSpPr>
          <p:nvPr/>
        </p:nvSpPr>
        <p:spPr bwMode="auto">
          <a:xfrm>
            <a:off x="194400" y="194400"/>
            <a:ext cx="8388350" cy="377825"/>
          </a:xfrm>
          <a:prstGeom prst="rect">
            <a:avLst/>
          </a:prstGeom>
          <a:noFill/>
          <a:ln w="9525">
            <a:noFill/>
            <a:miter lim="800000"/>
            <a:headEnd/>
            <a:tailEnd/>
          </a:ln>
        </p:spPr>
        <p:txBody>
          <a:bodyPr lIns="0" tIns="0" rIns="0" bIns="0" anchor="ctr">
            <a:prstTxWarp prst="textNoShape">
              <a:avLst/>
            </a:prstTxWarp>
          </a:bodyPr>
          <a:lstStyle/>
          <a:p>
            <a:pPr>
              <a:buFont typeface="Times" pitchFamily="84" charset="0"/>
              <a:buNone/>
            </a:pPr>
            <a:r>
              <a:rPr lang="nl-NL" sz="2400" dirty="0" err="1" smtClean="0">
                <a:solidFill>
                  <a:schemeClr val="bg1"/>
                </a:solidFill>
                <a:effectLst>
                  <a:outerShdw blurRad="38100" dist="38100" dir="2700000" algn="tl">
                    <a:srgbClr val="000000">
                      <a:alpha val="43137"/>
                    </a:srgbClr>
                  </a:outerShdw>
                </a:effectLst>
                <a:latin typeface="Calibri" pitchFamily="84" charset="0"/>
              </a:rPr>
              <a:t>deterministic</a:t>
            </a:r>
            <a:r>
              <a:rPr lang="nl-NL" sz="2400" dirty="0" smtClean="0">
                <a:solidFill>
                  <a:schemeClr val="bg1"/>
                </a:solidFill>
                <a:effectLst>
                  <a:outerShdw blurRad="38100" dist="38100" dir="2700000" algn="tl">
                    <a:srgbClr val="000000">
                      <a:alpha val="43137"/>
                    </a:srgbClr>
                  </a:outerShdw>
                </a:effectLst>
                <a:latin typeface="Calibri" pitchFamily="84" charset="0"/>
              </a:rPr>
              <a:t> / </a:t>
            </a:r>
            <a:r>
              <a:rPr lang="nl-NL" sz="2400" dirty="0" err="1" smtClean="0">
                <a:solidFill>
                  <a:schemeClr val="bg1"/>
                </a:solidFill>
                <a:effectLst>
                  <a:outerShdw blurRad="38100" dist="38100" dir="2700000" algn="tl">
                    <a:srgbClr val="000000">
                      <a:alpha val="43137"/>
                    </a:srgbClr>
                  </a:outerShdw>
                </a:effectLst>
                <a:latin typeface="Calibri" pitchFamily="84" charset="0"/>
              </a:rPr>
              <a:t>stochastic</a:t>
            </a:r>
            <a:r>
              <a:rPr lang="nl-NL" sz="2400" dirty="0" smtClean="0">
                <a:solidFill>
                  <a:schemeClr val="bg1"/>
                </a:solidFill>
                <a:effectLst>
                  <a:outerShdw blurRad="38100" dist="38100" dir="2700000" algn="tl">
                    <a:srgbClr val="000000">
                      <a:alpha val="43137"/>
                    </a:srgbClr>
                  </a:outerShdw>
                </a:effectLst>
                <a:latin typeface="Calibri" pitchFamily="84" charset="0"/>
              </a:rPr>
              <a:t> </a:t>
            </a:r>
            <a:endParaRPr lang="nl-NL" sz="2400" dirty="0">
              <a:solidFill>
                <a:schemeClr val="bg1"/>
              </a:solidFill>
              <a:effectLst>
                <a:outerShdw blurRad="38100" dist="38100" dir="2700000" algn="tl">
                  <a:srgbClr val="000000">
                    <a:alpha val="43137"/>
                  </a:srgbClr>
                </a:outerShdw>
              </a:effectLst>
              <a:latin typeface="Calibri" pitchFamily="84" charset="0"/>
              <a:sym typeface="Wingdings" pitchFamily="84" charset="2"/>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ep 14"/>
          <p:cNvGrpSpPr>
            <a:grpSpLocks/>
          </p:cNvGrpSpPr>
          <p:nvPr/>
        </p:nvGrpSpPr>
        <p:grpSpPr bwMode="auto">
          <a:xfrm>
            <a:off x="6624638" y="4194175"/>
            <a:ext cx="1516062" cy="696913"/>
            <a:chOff x="6615066" y="4217868"/>
            <a:chExt cx="1516652" cy="697693"/>
          </a:xfrm>
        </p:grpSpPr>
        <p:pic>
          <p:nvPicPr>
            <p:cNvPr id="16" name="Afbeelding 15"/>
            <p:cNvPicPr>
              <a:picLocks noChangeAspect="1"/>
            </p:cNvPicPr>
            <p:nvPr/>
          </p:nvPicPr>
          <p:blipFill>
            <a:blip r:embed="rId3" cstate="print">
              <a:extLst/>
            </a:blip>
            <a:stretch>
              <a:fillRect/>
            </a:stretch>
          </p:blipFill>
          <p:spPr>
            <a:xfrm>
              <a:off x="6615066" y="4227933"/>
              <a:ext cx="1516652" cy="665535"/>
            </a:xfrm>
            <a:prstGeom prst="rect">
              <a:avLst/>
            </a:prstGeom>
            <a:effectLst>
              <a:softEdge rad="0"/>
            </a:effectLst>
          </p:spPr>
        </p:pic>
        <p:cxnSp>
          <p:nvCxnSpPr>
            <p:cNvPr id="17" name="Rechte verbindingslijn 16"/>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458" name="Slide Number Placeholder 3"/>
          <p:cNvSpPr txBox="1">
            <a:spLocks noGrp="1"/>
          </p:cNvSpPr>
          <p:nvPr/>
        </p:nvSpPr>
        <p:spPr bwMode="auto">
          <a:xfrm>
            <a:off x="8534400" y="914400"/>
            <a:ext cx="381000" cy="342900"/>
          </a:xfrm>
          <a:prstGeom prst="rect">
            <a:avLst/>
          </a:prstGeom>
          <a:noFill/>
          <a:ln w="9525">
            <a:noFill/>
            <a:miter lim="800000"/>
            <a:headEnd/>
            <a:tailEnd/>
          </a:ln>
        </p:spPr>
        <p:txBody>
          <a:bodyPr lIns="0" tIns="0" rIns="0" bIns="0" anchor="b">
            <a:prstTxWarp prst="textNoShape">
              <a:avLst/>
            </a:prstTxWarp>
          </a:bodyPr>
          <a:lstStyle/>
          <a:p>
            <a:pPr eaLnBrk="0" hangingPunct="0"/>
            <a:fld id="{9973DD01-2B70-4A3F-A941-EEFFD274D978}" type="slidenum">
              <a:rPr lang="en-US" sz="800">
                <a:solidFill>
                  <a:schemeClr val="bg2"/>
                </a:solidFill>
              </a:rPr>
              <a:pPr eaLnBrk="0" hangingPunct="0"/>
              <a:t>4</a:t>
            </a:fld>
            <a:endParaRPr lang="en-US" sz="800">
              <a:solidFill>
                <a:schemeClr val="bg2"/>
              </a:solidFill>
            </a:endParaRPr>
          </a:p>
        </p:txBody>
      </p:sp>
      <p:sp>
        <p:nvSpPr>
          <p:cNvPr id="19459" name="Text Box 10"/>
          <p:cNvSpPr txBox="1">
            <a:spLocks noChangeArrowheads="1"/>
          </p:cNvSpPr>
          <p:nvPr/>
        </p:nvSpPr>
        <p:spPr bwMode="auto">
          <a:xfrm>
            <a:off x="2268538" y="5892800"/>
            <a:ext cx="0" cy="368300"/>
          </a:xfrm>
          <a:prstGeom prst="rect">
            <a:avLst/>
          </a:prstGeom>
          <a:noFill/>
          <a:ln w="9525">
            <a:noFill/>
            <a:miter lim="800000"/>
            <a:headEnd/>
            <a:tailEnd/>
          </a:ln>
        </p:spPr>
        <p:txBody>
          <a:bodyPr wrap="none" lIns="0" tIns="0" rIns="0" bIns="0">
            <a:prstTxWarp prst="textNoShape">
              <a:avLst/>
            </a:prstTxWarp>
            <a:spAutoFit/>
          </a:bodyPr>
          <a:lstStyle/>
          <a:p>
            <a:pPr marL="180975" indent="-180975"/>
            <a:endParaRPr lang="nl-NL" sz="2400"/>
          </a:p>
        </p:txBody>
      </p:sp>
      <p:pic>
        <p:nvPicPr>
          <p:cNvPr id="19461" name="Picture 2" descr="File:Black telephone boxes, Piccadilly - DSC04253.JP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harpenSoften amount="-21000"/>
                    </a14:imgEffect>
                    <a14:imgEffect>
                      <a14:brightnessContrast bright="-36000"/>
                    </a14:imgEffect>
                  </a14:imgLayer>
                </a14:imgProps>
              </a:ext>
            </a:extLst>
          </a:blip>
          <a:srcRect/>
          <a:stretch>
            <a:fillRect/>
          </a:stretch>
        </p:blipFill>
        <p:spPr bwMode="auto">
          <a:xfrm>
            <a:off x="0" y="0"/>
            <a:ext cx="9144000" cy="5164138"/>
          </a:xfrm>
          <a:prstGeom prst="rect">
            <a:avLst/>
          </a:prstGeom>
          <a:noFill/>
          <a:ln w="9525">
            <a:noFill/>
            <a:miter lim="800000"/>
            <a:headEnd/>
            <a:tailEnd/>
          </a:ln>
        </p:spPr>
      </p:pic>
      <p:sp>
        <p:nvSpPr>
          <p:cNvPr id="2" name="Rechthoek 1"/>
          <p:cNvSpPr/>
          <p:nvPr/>
        </p:nvSpPr>
        <p:spPr>
          <a:xfrm>
            <a:off x="2195513" y="4918075"/>
            <a:ext cx="5238750" cy="246063"/>
          </a:xfrm>
          <a:prstGeom prst="rect">
            <a:avLst/>
          </a:prstGeom>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1000" dirty="0">
                <a:solidFill>
                  <a:schemeClr val="bg1"/>
                </a:solidFill>
                <a:latin typeface="+mn-lt"/>
                <a:ea typeface="+mn-ea"/>
                <a:cs typeface="+mn-cs"/>
              </a:rPr>
              <a:t>http://commons.wikimedia.org/wiki/File:Black_telephone_boxes</a:t>
            </a:r>
            <a:r>
              <a:rPr lang="en-US" sz="1000" dirty="0">
                <a:solidFill>
                  <a:schemeClr val="bg1"/>
                </a:solidFill>
                <a:effectLst>
                  <a:outerShdw blurRad="38100" dist="38100" dir="2700000" algn="tl">
                    <a:srgbClr val="000000">
                      <a:alpha val="43137"/>
                    </a:srgbClr>
                  </a:outerShdw>
                </a:effectLst>
                <a:latin typeface="+mn-lt"/>
                <a:ea typeface="+mn-ea"/>
                <a:cs typeface="+mn-cs"/>
              </a:rPr>
              <a:t>,_</a:t>
            </a:r>
            <a:r>
              <a:rPr lang="en-US" sz="1000" dirty="0">
                <a:solidFill>
                  <a:schemeClr val="bg1"/>
                </a:solidFill>
                <a:latin typeface="+mn-lt"/>
                <a:ea typeface="+mn-ea"/>
                <a:cs typeface="+mn-cs"/>
              </a:rPr>
              <a:t>Piccadilly_-_DSC04253.JPG</a:t>
            </a:r>
          </a:p>
        </p:txBody>
      </p:sp>
      <p:sp>
        <p:nvSpPr>
          <p:cNvPr id="10" name="Rectangle 4"/>
          <p:cNvSpPr>
            <a:spLocks noChangeArrowheads="1"/>
          </p:cNvSpPr>
          <p:nvPr/>
        </p:nvSpPr>
        <p:spPr bwMode="auto">
          <a:xfrm>
            <a:off x="194400" y="194400"/>
            <a:ext cx="8388350" cy="377825"/>
          </a:xfrm>
          <a:prstGeom prst="rect">
            <a:avLst/>
          </a:prstGeom>
          <a:noFill/>
          <a:ln w="9525">
            <a:noFill/>
            <a:miter lim="800000"/>
            <a:headEnd/>
            <a:tailEnd/>
          </a:ln>
        </p:spPr>
        <p:txBody>
          <a:bodyPr lIns="0" tIns="0" rIns="0" bIns="0" anchor="ctr">
            <a:prstTxWarp prst="textNoShape">
              <a:avLst/>
            </a:prstTxWarp>
          </a:bodyPr>
          <a:lstStyle/>
          <a:p>
            <a:pPr>
              <a:buFont typeface="Times" pitchFamily="84" charset="0"/>
              <a:buNone/>
            </a:pPr>
            <a:r>
              <a:rPr lang="nl-NL" sz="2400" dirty="0" smtClean="0">
                <a:solidFill>
                  <a:schemeClr val="bg1"/>
                </a:solidFill>
                <a:effectLst>
                  <a:outerShdw blurRad="38100" dist="38100" dir="2700000" algn="tl">
                    <a:srgbClr val="000000">
                      <a:alpha val="43137"/>
                    </a:srgbClr>
                  </a:outerShdw>
                </a:effectLst>
                <a:latin typeface="Calibri" pitchFamily="84" charset="0"/>
              </a:rPr>
              <a:t>black box / </a:t>
            </a:r>
            <a:r>
              <a:rPr lang="nl-NL" sz="2400" dirty="0" err="1" smtClean="0">
                <a:solidFill>
                  <a:schemeClr val="bg1"/>
                </a:solidFill>
                <a:effectLst>
                  <a:outerShdw blurRad="38100" dist="38100" dir="2700000" algn="tl">
                    <a:srgbClr val="000000">
                      <a:alpha val="43137"/>
                    </a:srgbClr>
                  </a:outerShdw>
                </a:effectLst>
                <a:latin typeface="Calibri" pitchFamily="84" charset="0"/>
              </a:rPr>
              <a:t>glass</a:t>
            </a:r>
            <a:r>
              <a:rPr lang="nl-NL" sz="2400" dirty="0" smtClean="0">
                <a:solidFill>
                  <a:schemeClr val="bg1"/>
                </a:solidFill>
                <a:effectLst>
                  <a:outerShdw blurRad="38100" dist="38100" dir="2700000" algn="tl">
                    <a:srgbClr val="000000">
                      <a:alpha val="43137"/>
                    </a:srgbClr>
                  </a:outerShdw>
                </a:effectLst>
                <a:latin typeface="Calibri" pitchFamily="84" charset="0"/>
              </a:rPr>
              <a:t> box </a:t>
            </a:r>
            <a:endParaRPr lang="nl-NL" sz="2400" dirty="0">
              <a:solidFill>
                <a:schemeClr val="bg1"/>
              </a:solidFill>
              <a:effectLst>
                <a:outerShdw blurRad="38100" dist="38100" dir="2700000" algn="tl">
                  <a:srgbClr val="000000">
                    <a:alpha val="43137"/>
                  </a:srgbClr>
                </a:outerShdw>
              </a:effectLst>
              <a:latin typeface="Calibri" pitchFamily="84" charset="0"/>
              <a:sym typeface="Wingdings" pitchFamily="84" charset="2"/>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Groep 14"/>
          <p:cNvGrpSpPr>
            <a:grpSpLocks/>
          </p:cNvGrpSpPr>
          <p:nvPr/>
        </p:nvGrpSpPr>
        <p:grpSpPr bwMode="auto">
          <a:xfrm>
            <a:off x="6624638" y="4194175"/>
            <a:ext cx="1516062" cy="696913"/>
            <a:chOff x="6615066" y="4217868"/>
            <a:chExt cx="1516652" cy="697693"/>
          </a:xfrm>
        </p:grpSpPr>
        <p:pic>
          <p:nvPicPr>
            <p:cNvPr id="16" name="Afbeelding 15"/>
            <p:cNvPicPr>
              <a:picLocks noChangeAspect="1"/>
            </p:cNvPicPr>
            <p:nvPr/>
          </p:nvPicPr>
          <p:blipFill>
            <a:blip r:embed="rId3" cstate="print">
              <a:extLst/>
            </a:blip>
            <a:stretch>
              <a:fillRect/>
            </a:stretch>
          </p:blipFill>
          <p:spPr>
            <a:xfrm>
              <a:off x="6615066" y="4227933"/>
              <a:ext cx="1516652" cy="665535"/>
            </a:xfrm>
            <a:prstGeom prst="rect">
              <a:avLst/>
            </a:prstGeom>
            <a:effectLst>
              <a:softEdge rad="0"/>
            </a:effectLst>
          </p:spPr>
        </p:pic>
        <p:cxnSp>
          <p:nvCxnSpPr>
            <p:cNvPr id="17" name="Rechte verbindingslijn 16"/>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507" name="Text Box 10"/>
          <p:cNvSpPr txBox="1">
            <a:spLocks noChangeArrowheads="1"/>
          </p:cNvSpPr>
          <p:nvPr/>
        </p:nvSpPr>
        <p:spPr bwMode="auto">
          <a:xfrm>
            <a:off x="2268538" y="5892800"/>
            <a:ext cx="0" cy="368300"/>
          </a:xfrm>
          <a:prstGeom prst="rect">
            <a:avLst/>
          </a:prstGeom>
          <a:noFill/>
          <a:ln w="9525">
            <a:noFill/>
            <a:miter lim="800000"/>
            <a:headEnd/>
            <a:tailEnd/>
          </a:ln>
        </p:spPr>
        <p:txBody>
          <a:bodyPr wrap="none" lIns="0" tIns="0" rIns="0" bIns="0">
            <a:prstTxWarp prst="textNoShape">
              <a:avLst/>
            </a:prstTxWarp>
            <a:spAutoFit/>
          </a:bodyPr>
          <a:lstStyle/>
          <a:p>
            <a:pPr marL="180975" indent="-180975"/>
            <a:endParaRPr lang="nl-NL" sz="2400"/>
          </a:p>
        </p:txBody>
      </p:sp>
      <p:graphicFrame>
        <p:nvGraphicFramePr>
          <p:cNvPr id="10" name="Grafiek 9"/>
          <p:cNvGraphicFramePr>
            <a:graphicFrameLocks/>
          </p:cNvGraphicFramePr>
          <p:nvPr/>
        </p:nvGraphicFramePr>
        <p:xfrm>
          <a:off x="1885454" y="1357301"/>
          <a:ext cx="5264497" cy="3723878"/>
        </p:xfrm>
        <a:graphic>
          <a:graphicData uri="http://schemas.openxmlformats.org/drawingml/2006/chart">
            <c:chart xmlns:c="http://schemas.openxmlformats.org/drawingml/2006/chart" xmlns:r="http://schemas.openxmlformats.org/officeDocument/2006/relationships" r:id="rId4"/>
          </a:graphicData>
        </a:graphic>
      </p:graphicFrame>
      <p:sp>
        <p:nvSpPr>
          <p:cNvPr id="3" name="Rechthoek 2"/>
          <p:cNvSpPr/>
          <p:nvPr/>
        </p:nvSpPr>
        <p:spPr>
          <a:xfrm>
            <a:off x="4518025" y="1924050"/>
            <a:ext cx="477838" cy="2867025"/>
          </a:xfrm>
          <a:prstGeom prst="rect">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hthoek 11"/>
          <p:cNvSpPr/>
          <p:nvPr/>
        </p:nvSpPr>
        <p:spPr>
          <a:xfrm>
            <a:off x="5894388" y="1924050"/>
            <a:ext cx="477837" cy="2867025"/>
          </a:xfrm>
          <a:prstGeom prst="rect">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4"/>
          <p:cNvSpPr>
            <a:spLocks noChangeArrowheads="1"/>
          </p:cNvSpPr>
          <p:nvPr/>
        </p:nvSpPr>
        <p:spPr bwMode="auto">
          <a:xfrm>
            <a:off x="194400" y="194400"/>
            <a:ext cx="8388350" cy="377825"/>
          </a:xfrm>
          <a:prstGeom prst="rect">
            <a:avLst/>
          </a:prstGeom>
          <a:noFill/>
          <a:ln w="9525">
            <a:noFill/>
            <a:miter lim="800000"/>
            <a:headEnd/>
            <a:tailEnd/>
          </a:ln>
        </p:spPr>
        <p:txBody>
          <a:bodyPr lIns="0" tIns="0" rIns="0" bIns="0" anchor="ctr">
            <a:prstTxWarp prst="textNoShape">
              <a:avLst/>
            </a:prstTxWarp>
          </a:bodyPr>
          <a:lstStyle/>
          <a:p>
            <a:pPr>
              <a:buFont typeface="Times" pitchFamily="84" charset="0"/>
              <a:buNone/>
            </a:pPr>
            <a:r>
              <a:rPr lang="nl-NL" sz="2400" dirty="0" smtClean="0">
                <a:solidFill>
                  <a:schemeClr val="bg1"/>
                </a:solidFill>
                <a:effectLst>
                  <a:outerShdw blurRad="38100" dist="38100" dir="2700000" algn="tl">
                    <a:srgbClr val="000000">
                      <a:alpha val="43137"/>
                    </a:srgbClr>
                  </a:outerShdw>
                </a:effectLst>
                <a:latin typeface="Calibri" pitchFamily="84" charset="0"/>
              </a:rPr>
              <a:t>black box / </a:t>
            </a:r>
            <a:r>
              <a:rPr lang="nl-NL" sz="2400" dirty="0" err="1" smtClean="0">
                <a:solidFill>
                  <a:schemeClr val="bg1"/>
                </a:solidFill>
                <a:effectLst>
                  <a:outerShdw blurRad="38100" dist="38100" dir="2700000" algn="tl">
                    <a:srgbClr val="000000">
                      <a:alpha val="43137"/>
                    </a:srgbClr>
                  </a:outerShdw>
                </a:effectLst>
                <a:latin typeface="Calibri" pitchFamily="84" charset="0"/>
              </a:rPr>
              <a:t>glass</a:t>
            </a:r>
            <a:r>
              <a:rPr lang="nl-NL" sz="2400" dirty="0" smtClean="0">
                <a:solidFill>
                  <a:schemeClr val="bg1"/>
                </a:solidFill>
                <a:effectLst>
                  <a:outerShdw blurRad="38100" dist="38100" dir="2700000" algn="tl">
                    <a:srgbClr val="000000">
                      <a:alpha val="43137"/>
                    </a:srgbClr>
                  </a:outerShdw>
                </a:effectLst>
                <a:latin typeface="Calibri" pitchFamily="84" charset="0"/>
              </a:rPr>
              <a:t> box </a:t>
            </a:r>
            <a:endParaRPr lang="nl-NL" sz="2400" dirty="0">
              <a:solidFill>
                <a:schemeClr val="bg1"/>
              </a:solidFill>
              <a:effectLst>
                <a:outerShdw blurRad="38100" dist="38100" dir="2700000" algn="tl">
                  <a:srgbClr val="000000">
                    <a:alpha val="43137"/>
                  </a:srgbClr>
                </a:outerShdw>
              </a:effectLst>
              <a:latin typeface="Calibri" pitchFamily="84" charset="0"/>
              <a:sym typeface="Wingdings" pitchFamily="84" charset="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File:BTM 1876 canopy construction.jpg"/>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brightnessContrast bright="-34000"/>
                    </a14:imgEffect>
                  </a14:imgLayer>
                </a14:imgProps>
              </a:ext>
              <a:ext uri="{28A0092B-C50C-407E-A947-70E740481C1C}">
                <a14:useLocalDpi xmlns:a14="http://schemas.microsoft.com/office/drawing/2010/main" xmlns=""/>
              </a:ext>
            </a:extLst>
          </a:blip>
          <a:srcRect/>
          <a:stretch>
            <a:fillRect/>
          </a:stretch>
        </p:blipFill>
        <p:spPr bwMode="auto">
          <a:xfrm>
            <a:off x="-1" y="0"/>
            <a:ext cx="4695825" cy="5143500"/>
          </a:xfrm>
          <a:prstGeom prst="rect">
            <a:avLst/>
          </a:prstGeom>
          <a:noFill/>
          <a:ln w="9525">
            <a:noFill/>
            <a:miter lim="800000"/>
            <a:headEnd/>
            <a:tailEnd/>
          </a:ln>
        </p:spPr>
      </p:pic>
      <p:sp>
        <p:nvSpPr>
          <p:cNvPr id="3" name="Rechthoek 2"/>
          <p:cNvSpPr/>
          <p:nvPr/>
        </p:nvSpPr>
        <p:spPr>
          <a:xfrm>
            <a:off x="-36512" y="4902101"/>
            <a:ext cx="4716462" cy="261937"/>
          </a:xfrm>
          <a:prstGeom prst="rect">
            <a:avLst/>
          </a:prstGeom>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1100" dirty="0">
                <a:solidFill>
                  <a:schemeClr val="bg1"/>
                </a:solidFill>
                <a:effectLst>
                  <a:outerShdw blurRad="38100" dist="38100" dir="2700000" algn="tl">
                    <a:srgbClr val="000000">
                      <a:alpha val="43137"/>
                    </a:srgbClr>
                  </a:outerShdw>
                </a:effectLst>
                <a:latin typeface="+mn-lt"/>
                <a:ea typeface="+mn-ea"/>
                <a:cs typeface="+mn-cs"/>
              </a:rPr>
              <a:t>http://commons.wikimedia.org/wiki/File:BTM_1876_canopy_construction.jpg</a:t>
            </a:r>
          </a:p>
        </p:txBody>
      </p:sp>
      <p:grpSp>
        <p:nvGrpSpPr>
          <p:cNvPr id="23557" name="Groep 9"/>
          <p:cNvGrpSpPr>
            <a:grpSpLocks/>
          </p:cNvGrpSpPr>
          <p:nvPr/>
        </p:nvGrpSpPr>
        <p:grpSpPr bwMode="auto">
          <a:xfrm>
            <a:off x="6624638" y="4217988"/>
            <a:ext cx="1516062" cy="696912"/>
            <a:chOff x="6615066" y="4217868"/>
            <a:chExt cx="1516652" cy="697693"/>
          </a:xfrm>
        </p:grpSpPr>
        <p:pic>
          <p:nvPicPr>
            <p:cNvPr id="9" name="Afbeelding 10"/>
            <p:cNvPicPr>
              <a:picLocks noChangeAspect="1"/>
            </p:cNvPicPr>
            <p:nvPr/>
          </p:nvPicPr>
          <p:blipFill>
            <a:blip r:embed="rId5" cstate="print">
              <a:extLst/>
            </a:blip>
            <a:stretch>
              <a:fillRect/>
            </a:stretch>
          </p:blipFill>
          <p:spPr>
            <a:xfrm>
              <a:off x="6615066" y="4227933"/>
              <a:ext cx="1516652" cy="665535"/>
            </a:xfrm>
            <a:prstGeom prst="rect">
              <a:avLst/>
            </a:prstGeom>
            <a:effectLst>
              <a:softEdge rad="0"/>
            </a:effectLst>
          </p:spPr>
        </p:pic>
        <p:cxnSp>
          <p:nvCxnSpPr>
            <p:cNvPr id="10" name="Rechte verbindingslijn 11"/>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3558" name="Picture 2" descr="File:Vekomaboomerang.jpg"/>
          <p:cNvPicPr>
            <a:picLocks noChangeAspect="1" noChangeArrowheads="1"/>
          </p:cNvPicPr>
          <p:nvPr/>
        </p:nvPicPr>
        <p:blipFill>
          <a:blip r:embed="rId6" cstate="email">
            <a:extLst>
              <a:ext uri="{BEBA8EAE-BF5A-486C-A8C5-ECC9F3942E4B}">
                <a14:imgProps xmlns:a14="http://schemas.microsoft.com/office/drawing/2010/main" xmlns="">
                  <a14:imgLayer r:embed="rId7">
                    <a14:imgEffect>
                      <a14:brightnessContrast bright="-14000"/>
                    </a14:imgEffect>
                  </a14:imgLayer>
                </a14:imgProps>
              </a:ext>
              <a:ext uri="{28A0092B-C50C-407E-A947-70E740481C1C}">
                <a14:useLocalDpi xmlns:a14="http://schemas.microsoft.com/office/drawing/2010/main" xmlns=""/>
              </a:ext>
            </a:extLst>
          </a:blip>
          <a:srcRect/>
          <a:stretch>
            <a:fillRect/>
          </a:stretch>
        </p:blipFill>
        <p:spPr bwMode="auto">
          <a:xfrm>
            <a:off x="4695824" y="0"/>
            <a:ext cx="4482321" cy="5164038"/>
          </a:xfrm>
          <a:prstGeom prst="rect">
            <a:avLst/>
          </a:prstGeom>
          <a:noFill/>
          <a:ln w="9525">
            <a:noFill/>
            <a:miter lim="800000"/>
            <a:headEnd/>
            <a:tailEnd/>
          </a:ln>
        </p:spPr>
      </p:pic>
      <p:sp>
        <p:nvSpPr>
          <p:cNvPr id="2" name="Tekstvak 1"/>
          <p:cNvSpPr txBox="1"/>
          <p:nvPr/>
        </p:nvSpPr>
        <p:spPr>
          <a:xfrm>
            <a:off x="4932363" y="4948014"/>
            <a:ext cx="3887787" cy="260350"/>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1100" dirty="0">
                <a:solidFill>
                  <a:schemeClr val="bg1"/>
                </a:solidFill>
                <a:latin typeface="+mn-lt"/>
                <a:ea typeface="+mn-ea"/>
                <a:cs typeface="+mn-cs"/>
              </a:rPr>
              <a:t>http://</a:t>
            </a:r>
            <a:r>
              <a:rPr lang="en-US" sz="1100" dirty="0">
                <a:solidFill>
                  <a:schemeClr val="bg1"/>
                </a:solidFill>
                <a:effectLst>
                  <a:outerShdw blurRad="38100" dist="38100" dir="2700000" algn="tl">
                    <a:srgbClr val="000000">
                      <a:alpha val="43137"/>
                    </a:srgbClr>
                  </a:outerShdw>
                </a:effectLst>
                <a:latin typeface="+mn-lt"/>
                <a:ea typeface="+mn-ea"/>
                <a:cs typeface="+mn-cs"/>
              </a:rPr>
              <a:t>commons.wikimedia.org/wiki/File:Vekomaboomerang.jpg</a:t>
            </a:r>
          </a:p>
        </p:txBody>
      </p:sp>
      <p:sp>
        <p:nvSpPr>
          <p:cNvPr id="11" name="Rectangle 4"/>
          <p:cNvSpPr>
            <a:spLocks noChangeArrowheads="1"/>
          </p:cNvSpPr>
          <p:nvPr/>
        </p:nvSpPr>
        <p:spPr bwMode="auto">
          <a:xfrm>
            <a:off x="194400" y="194400"/>
            <a:ext cx="8388350" cy="377825"/>
          </a:xfrm>
          <a:prstGeom prst="rect">
            <a:avLst/>
          </a:prstGeom>
          <a:noFill/>
          <a:ln w="9525">
            <a:noFill/>
            <a:miter lim="800000"/>
            <a:headEnd/>
            <a:tailEnd/>
          </a:ln>
        </p:spPr>
        <p:txBody>
          <a:bodyPr lIns="0" tIns="0" rIns="0" bIns="0" anchor="ctr">
            <a:prstTxWarp prst="textNoShape">
              <a:avLst/>
            </a:prstTxWarp>
          </a:bodyPr>
          <a:lstStyle/>
          <a:p>
            <a:pPr>
              <a:buFont typeface="Times" pitchFamily="84" charset="0"/>
              <a:buNone/>
            </a:pPr>
            <a:r>
              <a:rPr lang="nl-NL" sz="2400" dirty="0" err="1" smtClean="0">
                <a:solidFill>
                  <a:schemeClr val="bg1"/>
                </a:solidFill>
                <a:effectLst>
                  <a:outerShdw blurRad="38100" dist="38100" dir="2700000" algn="tl">
                    <a:srgbClr val="000000">
                      <a:alpha val="43137"/>
                    </a:srgbClr>
                  </a:outerShdw>
                </a:effectLst>
                <a:latin typeface="Calibri" pitchFamily="84" charset="0"/>
              </a:rPr>
              <a:t>static</a:t>
            </a:r>
            <a:r>
              <a:rPr lang="nl-NL" sz="2400" dirty="0" smtClean="0">
                <a:solidFill>
                  <a:schemeClr val="bg1"/>
                </a:solidFill>
                <a:effectLst>
                  <a:outerShdw blurRad="38100" dist="38100" dir="2700000" algn="tl">
                    <a:srgbClr val="000000">
                      <a:alpha val="43137"/>
                    </a:srgbClr>
                  </a:outerShdw>
                </a:effectLst>
                <a:latin typeface="Calibri" pitchFamily="84" charset="0"/>
              </a:rPr>
              <a:t>  / </a:t>
            </a:r>
            <a:r>
              <a:rPr lang="nl-NL" sz="2400" dirty="0" err="1" smtClean="0">
                <a:solidFill>
                  <a:schemeClr val="bg1"/>
                </a:solidFill>
                <a:effectLst>
                  <a:outerShdw blurRad="38100" dist="38100" dir="2700000" algn="tl">
                    <a:srgbClr val="000000">
                      <a:alpha val="43137"/>
                    </a:srgbClr>
                  </a:outerShdw>
                </a:effectLst>
                <a:latin typeface="Calibri" pitchFamily="84" charset="0"/>
              </a:rPr>
              <a:t>dynamic</a:t>
            </a:r>
            <a:r>
              <a:rPr lang="nl-NL" sz="2400" dirty="0" smtClean="0">
                <a:solidFill>
                  <a:schemeClr val="bg1"/>
                </a:solidFill>
                <a:effectLst>
                  <a:outerShdw blurRad="38100" dist="38100" dir="2700000" algn="tl">
                    <a:srgbClr val="000000">
                      <a:alpha val="43137"/>
                    </a:srgbClr>
                  </a:outerShdw>
                </a:effectLst>
                <a:latin typeface="Calibri" pitchFamily="84" charset="0"/>
              </a:rPr>
              <a:t> </a:t>
            </a:r>
            <a:endParaRPr lang="nl-NL" sz="2400" dirty="0">
              <a:solidFill>
                <a:schemeClr val="bg1"/>
              </a:solidFill>
              <a:effectLst>
                <a:outerShdw blurRad="38100" dist="38100" dir="2700000" algn="tl">
                  <a:srgbClr val="000000">
                    <a:alpha val="43137"/>
                  </a:srgbClr>
                </a:outerShdw>
              </a:effectLst>
              <a:latin typeface="Calibri" pitchFamily="84" charset="0"/>
              <a:sym typeface="Wingdings" pitchFamily="84" charset="2"/>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oep 8"/>
          <p:cNvGrpSpPr>
            <a:grpSpLocks/>
          </p:cNvGrpSpPr>
          <p:nvPr/>
        </p:nvGrpSpPr>
        <p:grpSpPr bwMode="auto">
          <a:xfrm>
            <a:off x="6624638" y="4194175"/>
            <a:ext cx="1516062" cy="696913"/>
            <a:chOff x="6615066" y="4217868"/>
            <a:chExt cx="1516652" cy="697693"/>
          </a:xfrm>
        </p:grpSpPr>
        <p:pic>
          <p:nvPicPr>
            <p:cNvPr id="10" name="Afbeelding 9"/>
            <p:cNvPicPr>
              <a:picLocks noChangeAspect="1"/>
            </p:cNvPicPr>
            <p:nvPr/>
          </p:nvPicPr>
          <p:blipFill>
            <a:blip r:embed="rId3" cstate="print">
              <a:extLst/>
            </a:blip>
            <a:stretch>
              <a:fillRect/>
            </a:stretch>
          </p:blipFill>
          <p:spPr>
            <a:xfrm>
              <a:off x="6615066" y="4227933"/>
              <a:ext cx="1516652" cy="665535"/>
            </a:xfrm>
            <a:prstGeom prst="rect">
              <a:avLst/>
            </a:prstGeom>
            <a:effectLst>
              <a:softEdge rad="0"/>
            </a:effectLst>
          </p:spPr>
        </p:pic>
        <p:cxnSp>
          <p:nvCxnSpPr>
            <p:cNvPr id="11" name="Rechte verbindingslijn 10"/>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602" name="Slide Number Placeholder 3"/>
          <p:cNvSpPr txBox="1">
            <a:spLocks noGrp="1"/>
          </p:cNvSpPr>
          <p:nvPr/>
        </p:nvSpPr>
        <p:spPr bwMode="auto">
          <a:xfrm>
            <a:off x="8534400" y="914400"/>
            <a:ext cx="381000" cy="342900"/>
          </a:xfrm>
          <a:prstGeom prst="rect">
            <a:avLst/>
          </a:prstGeom>
          <a:noFill/>
          <a:ln w="9525">
            <a:noFill/>
            <a:miter lim="800000"/>
            <a:headEnd/>
            <a:tailEnd/>
          </a:ln>
        </p:spPr>
        <p:txBody>
          <a:bodyPr lIns="0" tIns="0" rIns="0" bIns="0" anchor="b">
            <a:prstTxWarp prst="textNoShape">
              <a:avLst/>
            </a:prstTxWarp>
          </a:bodyPr>
          <a:lstStyle/>
          <a:p>
            <a:pPr eaLnBrk="0" hangingPunct="0"/>
            <a:fld id="{D1130E20-C444-493D-9E8F-9AB9D83B63EB}" type="slidenum">
              <a:rPr lang="en-US" sz="800">
                <a:solidFill>
                  <a:schemeClr val="bg2"/>
                </a:solidFill>
              </a:rPr>
              <a:pPr eaLnBrk="0" hangingPunct="0"/>
              <a:t>7</a:t>
            </a:fld>
            <a:endParaRPr lang="en-US" sz="800">
              <a:solidFill>
                <a:schemeClr val="bg2"/>
              </a:solidFill>
            </a:endParaRPr>
          </a:p>
        </p:txBody>
      </p:sp>
      <p:pic>
        <p:nvPicPr>
          <p:cNvPr id="25603" name="Picture 2" descr="File:Aristoteles Logica 1570 Biblioteca Huelva.jpg"/>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4295590" y="0"/>
            <a:ext cx="4937589" cy="5164038"/>
          </a:xfrm>
          <a:prstGeom prst="rect">
            <a:avLst/>
          </a:prstGeom>
          <a:noFill/>
          <a:ln w="9525">
            <a:noFill/>
            <a:miter lim="800000"/>
            <a:headEnd/>
            <a:tailEnd/>
          </a:ln>
        </p:spPr>
      </p:pic>
      <p:pic>
        <p:nvPicPr>
          <p:cNvPr id="25605" name="Picture 4" descr="File:Scoreboard at McGillicuddy Stadium 2011.JPG"/>
          <p:cNvPicPr>
            <a:picLocks noChangeAspect="1" noChangeArrowheads="1"/>
          </p:cNvPicPr>
          <p:nvPr/>
        </p:nvPicPr>
        <p:blipFill rotWithShape="1">
          <a:blip r:embed="rId5" cstate="email">
            <a:extLst>
              <a:ext uri="{BEBA8EAE-BF5A-486C-A8C5-ECC9F3942E4B}">
                <a14:imgProps xmlns:a14="http://schemas.microsoft.com/office/drawing/2010/main" xmlns="">
                  <a14:imgLayer r:embed="rId6">
                    <a14:imgEffect>
                      <a14:brightnessContrast bright="-25000"/>
                    </a14:imgEffect>
                  </a14:imgLayer>
                </a14:imgProps>
              </a:ext>
              <a:ext uri="{28A0092B-C50C-407E-A947-70E740481C1C}">
                <a14:useLocalDpi xmlns:a14="http://schemas.microsoft.com/office/drawing/2010/main" xmlns=""/>
              </a:ext>
            </a:extLst>
          </a:blip>
          <a:srcRect/>
          <a:stretch/>
        </p:blipFill>
        <p:spPr bwMode="auto">
          <a:xfrm>
            <a:off x="-36512" y="0"/>
            <a:ext cx="4315457" cy="5143500"/>
          </a:xfrm>
          <a:prstGeom prst="rect">
            <a:avLst/>
          </a:prstGeom>
          <a:noFill/>
          <a:ln w="9525">
            <a:noFill/>
            <a:miter lim="800000"/>
            <a:headEnd/>
            <a:tailEnd/>
          </a:ln>
        </p:spPr>
      </p:pic>
      <p:sp>
        <p:nvSpPr>
          <p:cNvPr id="2" name="Rechthoek 1"/>
          <p:cNvSpPr/>
          <p:nvPr/>
        </p:nvSpPr>
        <p:spPr>
          <a:xfrm rot="16200000">
            <a:off x="6919912" y="2184054"/>
            <a:ext cx="4321175" cy="200025"/>
          </a:xfrm>
          <a:prstGeom prst="rect">
            <a:avLst/>
          </a:prstGeom>
          <a:effectLst>
            <a:outerShdw blurRad="50800" dist="38100" dir="2700000" algn="tl" rotWithShape="0">
              <a:prstClr val="black">
                <a:alpha val="40000"/>
              </a:prstClr>
            </a:outerShdw>
          </a:effectLst>
        </p:spPr>
        <p:txBody>
          <a:bodyPr>
            <a:spAutoFit/>
          </a:bodyPr>
          <a:lstStyle/>
          <a:p>
            <a:pPr lvl="1" algn="ctr" fontAlgn="auto">
              <a:spcBef>
                <a:spcPts val="0"/>
              </a:spcBef>
              <a:spcAft>
                <a:spcPts val="0"/>
              </a:spcAft>
              <a:defRPr/>
            </a:pPr>
            <a:r>
              <a:rPr lang="en-US" sz="700" dirty="0">
                <a:solidFill>
                  <a:schemeClr val="bg1"/>
                </a:solidFill>
                <a:effectLst>
                  <a:outerShdw blurRad="38100" dist="38100" dir="2700000" algn="tl">
                    <a:srgbClr val="000000">
                      <a:alpha val="43137"/>
                    </a:srgbClr>
                  </a:outerShdw>
                </a:effectLst>
                <a:latin typeface="+mn-lt"/>
                <a:ea typeface="+mn-ea"/>
                <a:cs typeface="+mn-cs"/>
              </a:rPr>
              <a:t>http://commons.wikimedia.org/wiki/File:Aristoteles_Logica_1570_Biblioteca_Huelva.jpg</a:t>
            </a:r>
          </a:p>
        </p:txBody>
      </p:sp>
      <p:sp>
        <p:nvSpPr>
          <p:cNvPr id="3" name="Tekstvak 2"/>
          <p:cNvSpPr txBox="1"/>
          <p:nvPr/>
        </p:nvSpPr>
        <p:spPr>
          <a:xfrm rot="5400000">
            <a:off x="-1981198" y="2860253"/>
            <a:ext cx="4103687" cy="214313"/>
          </a:xfrm>
          <a:prstGeom prst="rect">
            <a:avLst/>
          </a:prstGeom>
          <a:noFill/>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sz="800" dirty="0">
                <a:solidFill>
                  <a:schemeClr val="bg1"/>
                </a:solidFill>
                <a:effectLst>
                  <a:outerShdw blurRad="38100" dist="38100" dir="2700000" algn="tl">
                    <a:srgbClr val="000000">
                      <a:alpha val="43137"/>
                    </a:srgbClr>
                  </a:outerShdw>
                </a:effectLst>
                <a:latin typeface="+mn-lt"/>
                <a:ea typeface="+mn-ea"/>
                <a:cs typeface="+mn-cs"/>
              </a:rPr>
              <a:t>http://commons.wikimedia.org/wiki/File:Scoreboard_at_McGillicuddy_Stadium_2011.JPG</a:t>
            </a:r>
          </a:p>
        </p:txBody>
      </p:sp>
      <p:sp>
        <p:nvSpPr>
          <p:cNvPr id="12" name="Rectangle 4"/>
          <p:cNvSpPr>
            <a:spLocks noChangeArrowheads="1"/>
          </p:cNvSpPr>
          <p:nvPr/>
        </p:nvSpPr>
        <p:spPr bwMode="auto">
          <a:xfrm>
            <a:off x="194400" y="194400"/>
            <a:ext cx="8388350" cy="377825"/>
          </a:xfrm>
          <a:prstGeom prst="rect">
            <a:avLst/>
          </a:prstGeom>
          <a:noFill/>
          <a:ln w="9525">
            <a:noFill/>
            <a:miter lim="800000"/>
            <a:headEnd/>
            <a:tailEnd/>
          </a:ln>
        </p:spPr>
        <p:txBody>
          <a:bodyPr lIns="0" tIns="0" rIns="0" bIns="0" anchor="ctr">
            <a:prstTxWarp prst="textNoShape">
              <a:avLst/>
            </a:prstTxWarp>
          </a:bodyPr>
          <a:lstStyle/>
          <a:p>
            <a:pPr>
              <a:buFont typeface="Times" pitchFamily="84" charset="0"/>
              <a:buNone/>
            </a:pPr>
            <a:r>
              <a:rPr lang="nl-NL" sz="2400" dirty="0" err="1" smtClean="0">
                <a:solidFill>
                  <a:schemeClr val="bg1"/>
                </a:solidFill>
                <a:effectLst>
                  <a:outerShdw blurRad="38100" dist="38100" dir="2700000" algn="tl">
                    <a:srgbClr val="000000">
                      <a:alpha val="43137"/>
                    </a:srgbClr>
                  </a:outerShdw>
                </a:effectLst>
                <a:latin typeface="Calibri" pitchFamily="84" charset="0"/>
              </a:rPr>
              <a:t>calculating</a:t>
            </a:r>
            <a:r>
              <a:rPr lang="nl-NL" sz="2400" dirty="0" smtClean="0">
                <a:solidFill>
                  <a:schemeClr val="bg1"/>
                </a:solidFill>
                <a:effectLst>
                  <a:outerShdw blurRad="38100" dist="38100" dir="2700000" algn="tl">
                    <a:srgbClr val="000000">
                      <a:alpha val="43137"/>
                    </a:srgbClr>
                  </a:outerShdw>
                </a:effectLst>
                <a:latin typeface="Calibri" pitchFamily="84" charset="0"/>
              </a:rPr>
              <a:t> / </a:t>
            </a:r>
            <a:r>
              <a:rPr lang="nl-NL" sz="2400" dirty="0" err="1" smtClean="0">
                <a:solidFill>
                  <a:schemeClr val="bg1"/>
                </a:solidFill>
                <a:effectLst>
                  <a:outerShdw blurRad="38100" dist="38100" dir="2700000" algn="tl">
                    <a:srgbClr val="000000">
                      <a:alpha val="43137"/>
                    </a:srgbClr>
                  </a:outerShdw>
                </a:effectLst>
                <a:latin typeface="Calibri" pitchFamily="84" charset="0"/>
              </a:rPr>
              <a:t>reasoning</a:t>
            </a:r>
            <a:r>
              <a:rPr lang="nl-NL" sz="2400" dirty="0" smtClean="0">
                <a:solidFill>
                  <a:schemeClr val="bg1"/>
                </a:solidFill>
                <a:effectLst>
                  <a:outerShdw blurRad="38100" dist="38100" dir="2700000" algn="tl">
                    <a:srgbClr val="000000">
                      <a:alpha val="43137"/>
                    </a:srgbClr>
                  </a:outerShdw>
                </a:effectLst>
                <a:latin typeface="Calibri" pitchFamily="84" charset="0"/>
              </a:rPr>
              <a:t> </a:t>
            </a:r>
            <a:endParaRPr lang="nl-NL" sz="2400" dirty="0">
              <a:solidFill>
                <a:schemeClr val="bg1"/>
              </a:solidFill>
              <a:effectLst>
                <a:outerShdw blurRad="38100" dist="38100" dir="2700000" algn="tl">
                  <a:srgbClr val="000000">
                    <a:alpha val="43137"/>
                  </a:srgbClr>
                </a:outerShdw>
              </a:effectLst>
              <a:latin typeface="Calibri" pitchFamily="84" charset="0"/>
              <a:sym typeface="Wingdings" pitchFamily="84" charset="2"/>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oep 8"/>
          <p:cNvGrpSpPr>
            <a:grpSpLocks/>
          </p:cNvGrpSpPr>
          <p:nvPr/>
        </p:nvGrpSpPr>
        <p:grpSpPr bwMode="auto">
          <a:xfrm>
            <a:off x="6624638" y="4194175"/>
            <a:ext cx="1516062" cy="696913"/>
            <a:chOff x="6615066" y="4217868"/>
            <a:chExt cx="1516652" cy="697693"/>
          </a:xfrm>
        </p:grpSpPr>
        <p:pic>
          <p:nvPicPr>
            <p:cNvPr id="10" name="Afbeelding 9"/>
            <p:cNvPicPr>
              <a:picLocks noChangeAspect="1"/>
            </p:cNvPicPr>
            <p:nvPr/>
          </p:nvPicPr>
          <p:blipFill>
            <a:blip r:embed="rId3" cstate="print">
              <a:extLst/>
            </a:blip>
            <a:stretch>
              <a:fillRect/>
            </a:stretch>
          </p:blipFill>
          <p:spPr>
            <a:xfrm>
              <a:off x="6615066" y="4227933"/>
              <a:ext cx="1516652" cy="665535"/>
            </a:xfrm>
            <a:prstGeom prst="rect">
              <a:avLst/>
            </a:prstGeom>
            <a:effectLst>
              <a:softEdge rad="0"/>
            </a:effectLst>
          </p:spPr>
        </p:pic>
        <p:cxnSp>
          <p:nvCxnSpPr>
            <p:cNvPr id="11" name="Rechte verbindingslijn 10"/>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602" name="Slide Number Placeholder 3"/>
          <p:cNvSpPr txBox="1">
            <a:spLocks noGrp="1"/>
          </p:cNvSpPr>
          <p:nvPr/>
        </p:nvSpPr>
        <p:spPr bwMode="auto">
          <a:xfrm>
            <a:off x="8534400" y="914400"/>
            <a:ext cx="381000" cy="342900"/>
          </a:xfrm>
          <a:prstGeom prst="rect">
            <a:avLst/>
          </a:prstGeom>
          <a:noFill/>
          <a:ln w="9525">
            <a:noFill/>
            <a:miter lim="800000"/>
            <a:headEnd/>
            <a:tailEnd/>
          </a:ln>
        </p:spPr>
        <p:txBody>
          <a:bodyPr lIns="0" tIns="0" rIns="0" bIns="0" anchor="b">
            <a:prstTxWarp prst="textNoShape">
              <a:avLst/>
            </a:prstTxWarp>
          </a:bodyPr>
          <a:lstStyle/>
          <a:p>
            <a:pPr eaLnBrk="0" hangingPunct="0"/>
            <a:fld id="{D1130E20-C444-493D-9E8F-9AB9D83B63EB}" type="slidenum">
              <a:rPr lang="en-US" sz="800">
                <a:solidFill>
                  <a:schemeClr val="bg2"/>
                </a:solidFill>
              </a:rPr>
              <a:pPr eaLnBrk="0" hangingPunct="0"/>
              <a:t>8</a:t>
            </a:fld>
            <a:endParaRPr lang="en-US" sz="800">
              <a:solidFill>
                <a:schemeClr val="bg2"/>
              </a:solidFill>
            </a:endParaRPr>
          </a:p>
        </p:txBody>
      </p:sp>
      <p:pic>
        <p:nvPicPr>
          <p:cNvPr id="25603" name="Picture 2" descr="File:Aristoteles Logica 1570 Biblioteca Huelva.jpg"/>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4295590" y="0"/>
            <a:ext cx="4937589" cy="5164038"/>
          </a:xfrm>
          <a:prstGeom prst="rect">
            <a:avLst/>
          </a:prstGeom>
          <a:noFill/>
          <a:ln w="9525">
            <a:noFill/>
            <a:miter lim="800000"/>
            <a:headEnd/>
            <a:tailEnd/>
          </a:ln>
        </p:spPr>
      </p:pic>
      <p:pic>
        <p:nvPicPr>
          <p:cNvPr id="25605" name="Picture 4" descr="File:Scoreboard at McGillicuddy Stadium 2011.JPG"/>
          <p:cNvPicPr>
            <a:picLocks noChangeAspect="1" noChangeArrowheads="1"/>
          </p:cNvPicPr>
          <p:nvPr/>
        </p:nvPicPr>
        <p:blipFill rotWithShape="1">
          <a:blip r:embed="rId5" cstate="email">
            <a:extLst>
              <a:ext uri="{BEBA8EAE-BF5A-486C-A8C5-ECC9F3942E4B}">
                <a14:imgProps xmlns:a14="http://schemas.microsoft.com/office/drawing/2010/main" xmlns="">
                  <a14:imgLayer r:embed="rId6">
                    <a14:imgEffect>
                      <a14:brightnessContrast bright="-25000"/>
                    </a14:imgEffect>
                  </a14:imgLayer>
                </a14:imgProps>
              </a:ext>
              <a:ext uri="{28A0092B-C50C-407E-A947-70E740481C1C}">
                <a14:useLocalDpi xmlns:a14="http://schemas.microsoft.com/office/drawing/2010/main" xmlns=""/>
              </a:ext>
            </a:extLst>
          </a:blip>
          <a:srcRect/>
          <a:stretch/>
        </p:blipFill>
        <p:spPr bwMode="auto">
          <a:xfrm>
            <a:off x="-36512" y="0"/>
            <a:ext cx="4315457" cy="5143500"/>
          </a:xfrm>
          <a:prstGeom prst="rect">
            <a:avLst/>
          </a:prstGeom>
          <a:noFill/>
          <a:ln w="9525">
            <a:noFill/>
            <a:miter lim="800000"/>
            <a:headEnd/>
            <a:tailEnd/>
          </a:ln>
        </p:spPr>
      </p:pic>
      <p:sp>
        <p:nvSpPr>
          <p:cNvPr id="2" name="Rechthoek 1"/>
          <p:cNvSpPr/>
          <p:nvPr/>
        </p:nvSpPr>
        <p:spPr>
          <a:xfrm rot="16200000">
            <a:off x="6919912" y="2184054"/>
            <a:ext cx="4321175" cy="200025"/>
          </a:xfrm>
          <a:prstGeom prst="rect">
            <a:avLst/>
          </a:prstGeom>
          <a:effectLst>
            <a:outerShdw blurRad="50800" dist="38100" dir="2700000" algn="tl" rotWithShape="0">
              <a:prstClr val="black">
                <a:alpha val="40000"/>
              </a:prstClr>
            </a:outerShdw>
          </a:effectLst>
        </p:spPr>
        <p:txBody>
          <a:bodyPr>
            <a:spAutoFit/>
          </a:bodyPr>
          <a:lstStyle/>
          <a:p>
            <a:pPr lvl="1" algn="ctr" fontAlgn="auto">
              <a:spcBef>
                <a:spcPts val="0"/>
              </a:spcBef>
              <a:spcAft>
                <a:spcPts val="0"/>
              </a:spcAft>
              <a:defRPr/>
            </a:pPr>
            <a:r>
              <a:rPr lang="en-US" sz="700" dirty="0">
                <a:solidFill>
                  <a:schemeClr val="bg1"/>
                </a:solidFill>
                <a:effectLst>
                  <a:outerShdw blurRad="38100" dist="38100" dir="2700000" algn="tl">
                    <a:srgbClr val="000000">
                      <a:alpha val="43137"/>
                    </a:srgbClr>
                  </a:outerShdw>
                </a:effectLst>
                <a:latin typeface="+mn-lt"/>
                <a:ea typeface="+mn-ea"/>
                <a:cs typeface="+mn-cs"/>
              </a:rPr>
              <a:t>http://commons.wikimedia.org/wiki/File:Aristoteles_Logica_1570_Biblioteca_Huelva.jpg</a:t>
            </a:r>
          </a:p>
        </p:txBody>
      </p:sp>
      <p:sp>
        <p:nvSpPr>
          <p:cNvPr id="3" name="Tekstvak 2"/>
          <p:cNvSpPr txBox="1"/>
          <p:nvPr/>
        </p:nvSpPr>
        <p:spPr>
          <a:xfrm rot="5400000">
            <a:off x="-1981198" y="2860253"/>
            <a:ext cx="4103687" cy="214313"/>
          </a:xfrm>
          <a:prstGeom prst="rect">
            <a:avLst/>
          </a:prstGeom>
          <a:noFill/>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sz="800" dirty="0">
                <a:solidFill>
                  <a:schemeClr val="bg1"/>
                </a:solidFill>
                <a:effectLst>
                  <a:outerShdw blurRad="38100" dist="38100" dir="2700000" algn="tl">
                    <a:srgbClr val="000000">
                      <a:alpha val="43137"/>
                    </a:srgbClr>
                  </a:outerShdw>
                </a:effectLst>
                <a:latin typeface="+mn-lt"/>
                <a:ea typeface="+mn-ea"/>
                <a:cs typeface="+mn-cs"/>
              </a:rPr>
              <a:t>http://commons.wikimedia.org/wiki/File:Scoreboard_at_McGillicuddy_Stadium_2011.JPG</a:t>
            </a:r>
          </a:p>
        </p:txBody>
      </p:sp>
      <p:sp>
        <p:nvSpPr>
          <p:cNvPr id="12" name="Rectangle 4"/>
          <p:cNvSpPr>
            <a:spLocks noChangeArrowheads="1"/>
          </p:cNvSpPr>
          <p:nvPr/>
        </p:nvSpPr>
        <p:spPr bwMode="auto">
          <a:xfrm>
            <a:off x="194400" y="194400"/>
            <a:ext cx="8388350" cy="377825"/>
          </a:xfrm>
          <a:prstGeom prst="rect">
            <a:avLst/>
          </a:prstGeom>
          <a:noFill/>
          <a:ln w="9525">
            <a:noFill/>
            <a:miter lim="800000"/>
            <a:headEnd/>
            <a:tailEnd/>
          </a:ln>
        </p:spPr>
        <p:txBody>
          <a:bodyPr lIns="0" tIns="0" rIns="0" bIns="0" anchor="ctr">
            <a:prstTxWarp prst="textNoShape">
              <a:avLst/>
            </a:prstTxWarp>
          </a:bodyPr>
          <a:lstStyle/>
          <a:p>
            <a:pPr>
              <a:buFont typeface="Times" pitchFamily="84" charset="0"/>
              <a:buNone/>
            </a:pPr>
            <a:r>
              <a:rPr lang="nl-NL" sz="2400" dirty="0" err="1" smtClean="0">
                <a:solidFill>
                  <a:schemeClr val="bg1"/>
                </a:solidFill>
                <a:effectLst>
                  <a:outerShdw blurRad="38100" dist="38100" dir="2700000" algn="tl">
                    <a:srgbClr val="000000">
                      <a:alpha val="43137"/>
                    </a:srgbClr>
                  </a:outerShdw>
                </a:effectLst>
                <a:latin typeface="Calibri" pitchFamily="84" charset="0"/>
              </a:rPr>
              <a:t>calculating</a:t>
            </a:r>
            <a:r>
              <a:rPr lang="nl-NL" sz="2400" dirty="0" smtClean="0">
                <a:solidFill>
                  <a:schemeClr val="bg1"/>
                </a:solidFill>
                <a:effectLst>
                  <a:outerShdw blurRad="38100" dist="38100" dir="2700000" algn="tl">
                    <a:srgbClr val="000000">
                      <a:alpha val="43137"/>
                    </a:srgbClr>
                  </a:outerShdw>
                </a:effectLst>
                <a:latin typeface="Calibri" pitchFamily="84" charset="0"/>
              </a:rPr>
              <a:t> / </a:t>
            </a:r>
            <a:r>
              <a:rPr lang="nl-NL" sz="2400" dirty="0" err="1" smtClean="0">
                <a:solidFill>
                  <a:schemeClr val="bg1"/>
                </a:solidFill>
                <a:effectLst>
                  <a:outerShdw blurRad="38100" dist="38100" dir="2700000" algn="tl">
                    <a:srgbClr val="000000">
                      <a:alpha val="43137"/>
                    </a:srgbClr>
                  </a:outerShdw>
                </a:effectLst>
                <a:latin typeface="Calibri" pitchFamily="84" charset="0"/>
              </a:rPr>
              <a:t>reasoning</a:t>
            </a:r>
            <a:r>
              <a:rPr lang="nl-NL" sz="2400" dirty="0" smtClean="0">
                <a:solidFill>
                  <a:schemeClr val="bg1"/>
                </a:solidFill>
                <a:effectLst>
                  <a:outerShdw blurRad="38100" dist="38100" dir="2700000" algn="tl">
                    <a:srgbClr val="000000">
                      <a:alpha val="43137"/>
                    </a:srgbClr>
                  </a:outerShdw>
                </a:effectLst>
                <a:latin typeface="Calibri" pitchFamily="84" charset="0"/>
              </a:rPr>
              <a:t> </a:t>
            </a:r>
            <a:endParaRPr lang="nl-NL" sz="2400" dirty="0">
              <a:solidFill>
                <a:schemeClr val="bg1"/>
              </a:solidFill>
              <a:effectLst>
                <a:outerShdw blurRad="38100" dist="38100" dir="2700000" algn="tl">
                  <a:srgbClr val="000000">
                    <a:alpha val="43137"/>
                  </a:srgbClr>
                </a:outerShdw>
              </a:effectLst>
              <a:latin typeface="Calibri" pitchFamily="84" charset="0"/>
              <a:sym typeface="Wingdings" pitchFamily="84" charset="2"/>
            </a:endParaRPr>
          </a:p>
        </p:txBody>
      </p:sp>
      <p:sp>
        <p:nvSpPr>
          <p:cNvPr id="13" name="Tekstvak 12"/>
          <p:cNvSpPr txBox="1"/>
          <p:nvPr/>
        </p:nvSpPr>
        <p:spPr>
          <a:xfrm>
            <a:off x="2121216" y="260226"/>
            <a:ext cx="6843272" cy="4278094"/>
          </a:xfrm>
          <a:prstGeom prst="rect">
            <a:avLst/>
          </a:prstGeom>
          <a:blipFill dpi="0" rotWithShape="1">
            <a:blip r:embed="rId7" cstate="print">
              <a:alphaModFix amt="83000"/>
            </a:blip>
            <a:srcRect/>
            <a:stretch>
              <a:fillRect/>
            </a:stretch>
          </a:blipFill>
          <a:ln w="127000">
            <a:solidFill>
              <a:schemeClr val="bg2">
                <a:lumMod val="75000"/>
              </a:schemeClr>
            </a:solidFill>
          </a:ln>
          <a:effectLst>
            <a:outerShdw blurRad="368300" dist="330200" dir="3300000" sx="102000" sy="102000" algn="ctr" rotWithShape="0">
              <a:srgbClr val="000000">
                <a:alpha val="60000"/>
              </a:srgbClr>
            </a:outerShdw>
            <a:reflection blurRad="6350" stA="50000" endA="300" endPos="90000" dist="50800" dir="5400000" sy="-100000" algn="bl" rotWithShape="0"/>
          </a:effectLst>
          <a:scene3d>
            <a:camera prst="orthographicFront"/>
            <a:lightRig rig="threePt" dir="t"/>
          </a:scene3d>
          <a:sp3d>
            <a:bevelT/>
          </a:sp3d>
        </p:spPr>
        <p:txBody>
          <a:bodyPr wrap="square" rtlCol="0">
            <a:spAutoFit/>
          </a:bodyPr>
          <a:lstStyle/>
          <a:p>
            <a:endParaRPr lang="nl-NL" dirty="0" smtClean="0">
              <a:solidFill>
                <a:schemeClr val="bg1"/>
              </a:solidFill>
              <a:effectLst>
                <a:outerShdw blurRad="38100" dist="38100" dir="2700000" algn="tl">
                  <a:srgbClr val="000000">
                    <a:alpha val="43137"/>
                  </a:srgbClr>
                </a:outerShdw>
              </a:effectLst>
            </a:endParaRPr>
          </a:p>
          <a:p>
            <a:r>
              <a:rPr lang="nl-NL" dirty="0" smtClean="0">
                <a:solidFill>
                  <a:schemeClr val="bg1"/>
                </a:solidFill>
                <a:effectLst>
                  <a:outerShdw blurRad="38100" dist="38100" dir="2700000" algn="tl">
                    <a:srgbClr val="000000">
                      <a:alpha val="43137"/>
                    </a:srgbClr>
                  </a:outerShdw>
                </a:effectLst>
              </a:rPr>
              <a:t>North American </a:t>
            </a:r>
            <a:r>
              <a:rPr lang="nl-NL" dirty="0" err="1" smtClean="0">
                <a:solidFill>
                  <a:schemeClr val="bg1"/>
                </a:solidFill>
                <a:effectLst>
                  <a:outerShdw blurRad="38100" dist="38100" dir="2700000" algn="tl">
                    <a:srgbClr val="000000">
                      <a:alpha val="43137"/>
                    </a:srgbClr>
                  </a:outerShdw>
                </a:effectLst>
              </a:rPr>
              <a:t>Cicada’s</a:t>
            </a:r>
            <a:r>
              <a:rPr lang="nl-NL" dirty="0" smtClean="0">
                <a:solidFill>
                  <a:schemeClr val="bg1"/>
                </a:solidFill>
                <a:effectLst>
                  <a:outerShdw blurRad="38100" dist="38100" dir="2700000" algn="tl">
                    <a:srgbClr val="000000">
                      <a:alpha val="43137"/>
                    </a:srgbClr>
                  </a:outerShdw>
                </a:effectLst>
              </a:rPr>
              <a:t> </a:t>
            </a:r>
            <a:r>
              <a:rPr lang="nl-NL" dirty="0" err="1" smtClean="0">
                <a:solidFill>
                  <a:schemeClr val="bg1"/>
                </a:solidFill>
                <a:effectLst>
                  <a:outerShdw blurRad="38100" dist="38100" dir="2700000" algn="tl">
                    <a:srgbClr val="000000">
                      <a:alpha val="43137"/>
                    </a:srgbClr>
                  </a:outerShdw>
                </a:effectLst>
              </a:rPr>
              <a:t>spend</a:t>
            </a:r>
            <a:r>
              <a:rPr lang="nl-NL" dirty="0" smtClean="0">
                <a:solidFill>
                  <a:schemeClr val="bg1"/>
                </a:solidFill>
                <a:effectLst>
                  <a:outerShdw blurRad="38100" dist="38100" dir="2700000" algn="tl">
                    <a:srgbClr val="000000">
                      <a:alpha val="43137"/>
                    </a:srgbClr>
                  </a:outerShdw>
                </a:effectLst>
              </a:rPr>
              <a:t> most of </a:t>
            </a:r>
            <a:r>
              <a:rPr lang="nl-NL" dirty="0" err="1" smtClean="0">
                <a:solidFill>
                  <a:schemeClr val="bg1"/>
                </a:solidFill>
                <a:effectLst>
                  <a:outerShdw blurRad="38100" dist="38100" dir="2700000" algn="tl">
                    <a:srgbClr val="000000">
                      <a:alpha val="43137"/>
                    </a:srgbClr>
                  </a:outerShdw>
                </a:effectLst>
              </a:rPr>
              <a:t>their</a:t>
            </a:r>
            <a:r>
              <a:rPr lang="nl-NL" dirty="0" smtClean="0">
                <a:solidFill>
                  <a:schemeClr val="bg1"/>
                </a:solidFill>
                <a:effectLst>
                  <a:outerShdw blurRad="38100" dist="38100" dir="2700000" algn="tl">
                    <a:srgbClr val="000000">
                      <a:alpha val="43137"/>
                    </a:srgbClr>
                  </a:outerShdw>
                </a:effectLst>
              </a:rPr>
              <a:t> life underground. </a:t>
            </a:r>
            <a:r>
              <a:rPr lang="nl-NL" dirty="0" err="1" smtClean="0">
                <a:solidFill>
                  <a:schemeClr val="bg1"/>
                </a:solidFill>
                <a:effectLst>
                  <a:outerShdw blurRad="38100" dist="38100" dir="2700000" algn="tl">
                    <a:srgbClr val="000000">
                      <a:alpha val="43137"/>
                    </a:srgbClr>
                  </a:outerShdw>
                </a:effectLst>
              </a:rPr>
              <a:t>They</a:t>
            </a:r>
            <a:r>
              <a:rPr lang="nl-NL" dirty="0" smtClean="0">
                <a:solidFill>
                  <a:schemeClr val="bg1"/>
                </a:solidFill>
                <a:effectLst>
                  <a:outerShdw blurRad="38100" dist="38100" dir="2700000" algn="tl">
                    <a:srgbClr val="000000">
                      <a:alpha val="43137"/>
                    </a:srgbClr>
                  </a:outerShdw>
                </a:effectLst>
              </a:rPr>
              <a:t> </a:t>
            </a:r>
            <a:r>
              <a:rPr lang="nl-NL" dirty="0" err="1" smtClean="0">
                <a:solidFill>
                  <a:schemeClr val="bg1"/>
                </a:solidFill>
                <a:effectLst>
                  <a:outerShdw blurRad="38100" dist="38100" dir="2700000" algn="tl">
                    <a:srgbClr val="000000">
                      <a:alpha val="43137"/>
                    </a:srgbClr>
                  </a:outerShdw>
                </a:effectLst>
              </a:rPr>
              <a:t>only</a:t>
            </a:r>
            <a:r>
              <a:rPr lang="nl-NL" dirty="0" smtClean="0">
                <a:solidFill>
                  <a:schemeClr val="bg1"/>
                </a:solidFill>
                <a:effectLst>
                  <a:outerShdw blurRad="38100" dist="38100" dir="2700000" algn="tl">
                    <a:srgbClr val="000000">
                      <a:alpha val="43137"/>
                    </a:srgbClr>
                  </a:outerShdw>
                </a:effectLst>
              </a:rPr>
              <a:t> </a:t>
            </a:r>
            <a:r>
              <a:rPr lang="nl-NL" dirty="0" err="1" smtClean="0">
                <a:solidFill>
                  <a:schemeClr val="bg1"/>
                </a:solidFill>
                <a:effectLst>
                  <a:outerShdw blurRad="38100" dist="38100" dir="2700000" algn="tl">
                    <a:srgbClr val="000000">
                      <a:alpha val="43137"/>
                    </a:srgbClr>
                  </a:outerShdw>
                </a:effectLst>
              </a:rPr>
              <a:t>surface</a:t>
            </a:r>
            <a:r>
              <a:rPr lang="nl-NL" dirty="0" smtClean="0">
                <a:solidFill>
                  <a:schemeClr val="bg1"/>
                </a:solidFill>
                <a:effectLst>
                  <a:outerShdw blurRad="38100" dist="38100" dir="2700000" algn="tl">
                    <a:srgbClr val="000000">
                      <a:alpha val="43137"/>
                    </a:srgbClr>
                  </a:outerShdw>
                </a:effectLst>
              </a:rPr>
              <a:t> </a:t>
            </a:r>
            <a:r>
              <a:rPr lang="nl-NL" dirty="0" err="1" smtClean="0">
                <a:solidFill>
                  <a:schemeClr val="bg1"/>
                </a:solidFill>
                <a:effectLst>
                  <a:outerShdw blurRad="38100" dist="38100" dir="2700000" algn="tl">
                    <a:srgbClr val="000000">
                      <a:alpha val="43137"/>
                    </a:srgbClr>
                  </a:outerShdw>
                </a:effectLst>
              </a:rPr>
              <a:t>to</a:t>
            </a:r>
            <a:r>
              <a:rPr lang="nl-NL" dirty="0" smtClean="0">
                <a:solidFill>
                  <a:schemeClr val="bg1"/>
                </a:solidFill>
                <a:effectLst>
                  <a:outerShdw blurRad="38100" dist="38100" dir="2700000" algn="tl">
                    <a:srgbClr val="000000">
                      <a:alpha val="43137"/>
                    </a:srgbClr>
                  </a:outerShdw>
                </a:effectLst>
              </a:rPr>
              <a:t> </a:t>
            </a:r>
            <a:r>
              <a:rPr lang="nl-NL" dirty="0" err="1" smtClean="0">
                <a:solidFill>
                  <a:schemeClr val="bg1"/>
                </a:solidFill>
                <a:effectLst>
                  <a:outerShdw blurRad="38100" dist="38100" dir="2700000" algn="tl">
                    <a:srgbClr val="000000">
                      <a:alpha val="43137"/>
                    </a:srgbClr>
                  </a:outerShdw>
                </a:effectLst>
              </a:rPr>
              <a:t>find</a:t>
            </a:r>
            <a:r>
              <a:rPr lang="nl-NL" dirty="0" smtClean="0">
                <a:solidFill>
                  <a:schemeClr val="bg1"/>
                </a:solidFill>
                <a:effectLst>
                  <a:outerShdw blurRad="38100" dist="38100" dir="2700000" algn="tl">
                    <a:srgbClr val="000000">
                      <a:alpha val="43137"/>
                    </a:srgbClr>
                  </a:outerShdw>
                </a:effectLst>
              </a:rPr>
              <a:t> a partner </a:t>
            </a:r>
            <a:r>
              <a:rPr lang="nl-NL" dirty="0" err="1" smtClean="0">
                <a:solidFill>
                  <a:schemeClr val="bg1"/>
                </a:solidFill>
                <a:effectLst>
                  <a:outerShdw blurRad="38100" dist="38100" dir="2700000" algn="tl">
                    <a:srgbClr val="000000">
                      <a:alpha val="43137"/>
                    </a:srgbClr>
                  </a:outerShdw>
                </a:effectLst>
              </a:rPr>
              <a:t>to</a:t>
            </a:r>
            <a:r>
              <a:rPr lang="nl-NL" dirty="0" smtClean="0">
                <a:solidFill>
                  <a:schemeClr val="bg1"/>
                </a:solidFill>
                <a:effectLst>
                  <a:outerShdw blurRad="38100" dist="38100" dir="2700000" algn="tl">
                    <a:srgbClr val="000000">
                      <a:alpha val="43137"/>
                    </a:srgbClr>
                  </a:outerShdw>
                </a:effectLst>
              </a:rPr>
              <a:t> mate.</a:t>
            </a:r>
          </a:p>
          <a:p>
            <a:endParaRPr lang="nl-NL" dirty="0">
              <a:solidFill>
                <a:schemeClr val="bg1"/>
              </a:solidFill>
              <a:effectLst>
                <a:outerShdw blurRad="38100" dist="38100" dir="2700000" algn="tl">
                  <a:srgbClr val="000000">
                    <a:alpha val="43137"/>
                  </a:srgbClr>
                </a:outerShdw>
              </a:effectLst>
            </a:endParaRPr>
          </a:p>
          <a:p>
            <a:endParaRPr lang="nl-NL" dirty="0" smtClean="0">
              <a:solidFill>
                <a:schemeClr val="bg1"/>
              </a:solidFill>
              <a:effectLst>
                <a:outerShdw blurRad="38100" dist="38100" dir="2700000" algn="tl">
                  <a:srgbClr val="000000">
                    <a:alpha val="43137"/>
                  </a:srgbClr>
                </a:outerShdw>
              </a:effectLst>
            </a:endParaRPr>
          </a:p>
          <a:p>
            <a:endParaRPr lang="nl-NL" dirty="0" smtClean="0">
              <a:solidFill>
                <a:schemeClr val="bg1"/>
              </a:solidFill>
              <a:effectLst>
                <a:outerShdw blurRad="38100" dist="38100" dir="2700000" algn="tl">
                  <a:srgbClr val="000000">
                    <a:alpha val="43137"/>
                  </a:srgbClr>
                </a:outerShdw>
              </a:effectLst>
            </a:endParaRPr>
          </a:p>
          <a:p>
            <a:endParaRPr lang="nl-NL" dirty="0" smtClean="0">
              <a:solidFill>
                <a:schemeClr val="bg1"/>
              </a:solidFill>
              <a:effectLst>
                <a:outerShdw blurRad="38100" dist="38100" dir="2700000" algn="tl">
                  <a:srgbClr val="000000">
                    <a:alpha val="43137"/>
                  </a:srgbClr>
                </a:outerShdw>
              </a:effectLst>
            </a:endParaRPr>
          </a:p>
          <a:p>
            <a:endParaRPr lang="nl-NL" dirty="0" smtClean="0">
              <a:solidFill>
                <a:schemeClr val="bg1"/>
              </a:solidFill>
              <a:effectLst>
                <a:outerShdw blurRad="38100" dist="38100" dir="2700000" algn="tl">
                  <a:srgbClr val="000000">
                    <a:alpha val="43137"/>
                  </a:srgbClr>
                </a:outerShdw>
              </a:effectLst>
            </a:endParaRPr>
          </a:p>
          <a:p>
            <a:endParaRPr lang="nl-NL" dirty="0">
              <a:solidFill>
                <a:schemeClr val="bg1"/>
              </a:solidFill>
              <a:effectLst>
                <a:outerShdw blurRad="38100" dist="38100" dir="2700000" algn="tl">
                  <a:srgbClr val="000000">
                    <a:alpha val="43137"/>
                  </a:srgbClr>
                </a:outerShdw>
              </a:effectLst>
            </a:endParaRPr>
          </a:p>
          <a:p>
            <a:endParaRPr lang="nl-NL" dirty="0" smtClean="0">
              <a:solidFill>
                <a:schemeClr val="bg1"/>
              </a:solidFill>
              <a:effectLst>
                <a:outerShdw blurRad="38100" dist="38100" dir="2700000" algn="tl">
                  <a:srgbClr val="000000">
                    <a:alpha val="43137"/>
                  </a:srgbClr>
                </a:outerShdw>
              </a:effectLst>
            </a:endParaRPr>
          </a:p>
          <a:p>
            <a:endParaRPr lang="nl-NL" dirty="0" smtClean="0">
              <a:solidFill>
                <a:schemeClr val="bg1"/>
              </a:solidFill>
              <a:effectLst>
                <a:outerShdw blurRad="38100" dist="38100" dir="2700000" algn="tl">
                  <a:srgbClr val="000000">
                    <a:alpha val="43137"/>
                  </a:srgbClr>
                </a:outerShdw>
              </a:effectLst>
            </a:endParaRPr>
          </a:p>
          <a:p>
            <a:r>
              <a:rPr lang="nl-NL" dirty="0" err="1" smtClean="0">
                <a:solidFill>
                  <a:schemeClr val="bg1"/>
                </a:solidFill>
                <a:effectLst>
                  <a:outerShdw blurRad="38100" dist="38100" dir="2700000" algn="tl">
                    <a:srgbClr val="000000">
                      <a:alpha val="43137"/>
                    </a:srgbClr>
                  </a:outerShdw>
                </a:effectLst>
              </a:rPr>
              <a:t>Two</a:t>
            </a:r>
            <a:r>
              <a:rPr lang="nl-NL" dirty="0" smtClean="0">
                <a:solidFill>
                  <a:schemeClr val="bg1"/>
                </a:solidFill>
                <a:effectLst>
                  <a:outerShdw blurRad="38100" dist="38100" dir="2700000" algn="tl">
                    <a:srgbClr val="000000">
                      <a:alpha val="43137"/>
                    </a:srgbClr>
                  </a:outerShdw>
                </a:effectLst>
              </a:rPr>
              <a:t> </a:t>
            </a:r>
            <a:r>
              <a:rPr lang="nl-NL" dirty="0" err="1" smtClean="0">
                <a:solidFill>
                  <a:schemeClr val="bg1"/>
                </a:solidFill>
                <a:effectLst>
                  <a:outerShdw blurRad="38100" dist="38100" dir="2700000" algn="tl">
                    <a:srgbClr val="000000">
                      <a:alpha val="43137"/>
                    </a:srgbClr>
                  </a:outerShdw>
                </a:effectLst>
              </a:rPr>
              <a:t>rival</a:t>
            </a:r>
            <a:r>
              <a:rPr lang="nl-NL" dirty="0" smtClean="0">
                <a:solidFill>
                  <a:schemeClr val="bg1"/>
                </a:solidFill>
                <a:effectLst>
                  <a:outerShdw blurRad="38100" dist="38100" dir="2700000" algn="tl">
                    <a:srgbClr val="000000">
                      <a:alpha val="43137"/>
                    </a:srgbClr>
                  </a:outerShdw>
                </a:effectLst>
              </a:rPr>
              <a:t> species are </a:t>
            </a:r>
            <a:r>
              <a:rPr lang="nl-NL" dirty="0" err="1" smtClean="0">
                <a:solidFill>
                  <a:schemeClr val="bg1"/>
                </a:solidFill>
                <a:effectLst>
                  <a:outerShdw blurRad="38100" dist="38100" dir="2700000" algn="tl">
                    <a:srgbClr val="000000">
                      <a:alpha val="43137"/>
                    </a:srgbClr>
                  </a:outerShdw>
                </a:effectLst>
              </a:rPr>
              <a:t>known</a:t>
            </a:r>
            <a:r>
              <a:rPr lang="nl-NL" dirty="0" smtClean="0">
                <a:solidFill>
                  <a:schemeClr val="bg1"/>
                </a:solidFill>
                <a:effectLst>
                  <a:outerShdw blurRad="38100" dist="38100" dir="2700000" algn="tl">
                    <a:srgbClr val="000000">
                      <a:alpha val="43137"/>
                    </a:srgbClr>
                  </a:outerShdw>
                </a:effectLst>
              </a:rPr>
              <a:t> </a:t>
            </a:r>
            <a:r>
              <a:rPr lang="nl-NL" dirty="0" err="1" smtClean="0">
                <a:solidFill>
                  <a:schemeClr val="bg1"/>
                </a:solidFill>
                <a:effectLst>
                  <a:outerShdw blurRad="38100" dist="38100" dir="2700000" algn="tl">
                    <a:srgbClr val="000000">
                      <a:alpha val="43137"/>
                    </a:srgbClr>
                  </a:outerShdw>
                </a:effectLst>
              </a:rPr>
              <a:t>to</a:t>
            </a:r>
            <a:r>
              <a:rPr lang="nl-NL" dirty="0" smtClean="0">
                <a:solidFill>
                  <a:schemeClr val="bg1"/>
                </a:solidFill>
                <a:effectLst>
                  <a:outerShdw blurRad="38100" dist="38100" dir="2700000" algn="tl">
                    <a:srgbClr val="000000">
                      <a:alpha val="43137"/>
                    </a:srgbClr>
                  </a:outerShdw>
                </a:effectLst>
              </a:rPr>
              <a:t> have a 13 </a:t>
            </a:r>
            <a:r>
              <a:rPr lang="nl-NL" dirty="0" err="1" smtClean="0">
                <a:solidFill>
                  <a:schemeClr val="bg1"/>
                </a:solidFill>
                <a:effectLst>
                  <a:outerShdw blurRad="38100" dist="38100" dir="2700000" algn="tl">
                    <a:srgbClr val="000000">
                      <a:alpha val="43137"/>
                    </a:srgbClr>
                  </a:outerShdw>
                </a:effectLst>
              </a:rPr>
              <a:t>and</a:t>
            </a:r>
            <a:r>
              <a:rPr lang="nl-NL" dirty="0" smtClean="0">
                <a:solidFill>
                  <a:schemeClr val="bg1"/>
                </a:solidFill>
                <a:effectLst>
                  <a:outerShdw blurRad="38100" dist="38100" dir="2700000" algn="tl">
                    <a:srgbClr val="000000">
                      <a:alpha val="43137"/>
                    </a:srgbClr>
                  </a:outerShdw>
                </a:effectLst>
              </a:rPr>
              <a:t> 17 </a:t>
            </a:r>
            <a:r>
              <a:rPr lang="nl-NL" dirty="0" err="1" smtClean="0">
                <a:solidFill>
                  <a:schemeClr val="bg1"/>
                </a:solidFill>
                <a:effectLst>
                  <a:outerShdw blurRad="38100" dist="38100" dir="2700000" algn="tl">
                    <a:srgbClr val="000000">
                      <a:alpha val="43137"/>
                    </a:srgbClr>
                  </a:outerShdw>
                </a:effectLst>
              </a:rPr>
              <a:t>years</a:t>
            </a:r>
            <a:r>
              <a:rPr lang="nl-NL" dirty="0" smtClean="0">
                <a:solidFill>
                  <a:schemeClr val="bg1"/>
                </a:solidFill>
                <a:effectLst>
                  <a:outerShdw blurRad="38100" dist="38100" dir="2700000" algn="tl">
                    <a:srgbClr val="000000">
                      <a:alpha val="43137"/>
                    </a:srgbClr>
                  </a:outerShdw>
                </a:effectLst>
              </a:rPr>
              <a:t> </a:t>
            </a:r>
            <a:r>
              <a:rPr lang="nl-NL" dirty="0" err="1" smtClean="0">
                <a:solidFill>
                  <a:schemeClr val="bg1"/>
                </a:solidFill>
                <a:effectLst>
                  <a:outerShdw blurRad="38100" dist="38100" dir="2700000" algn="tl">
                    <a:srgbClr val="000000">
                      <a:alpha val="43137"/>
                    </a:srgbClr>
                  </a:outerShdw>
                </a:effectLst>
              </a:rPr>
              <a:t>cycle</a:t>
            </a:r>
            <a:r>
              <a:rPr lang="nl-NL" dirty="0" smtClean="0">
                <a:solidFill>
                  <a:schemeClr val="bg1"/>
                </a:solidFill>
                <a:effectLst>
                  <a:outerShdw blurRad="38100" dist="38100" dir="2700000" algn="tl">
                    <a:srgbClr val="000000">
                      <a:alpha val="43137"/>
                    </a:srgbClr>
                  </a:outerShdw>
                </a:effectLst>
              </a:rPr>
              <a:t>, </a:t>
            </a:r>
            <a:r>
              <a:rPr lang="nl-NL" dirty="0" err="1" smtClean="0">
                <a:solidFill>
                  <a:schemeClr val="bg1"/>
                </a:solidFill>
                <a:effectLst>
                  <a:outerShdw blurRad="38100" dist="38100" dir="2700000" algn="tl">
                    <a:srgbClr val="000000">
                      <a:alpha val="43137"/>
                    </a:srgbClr>
                  </a:outerShdw>
                </a:effectLst>
              </a:rPr>
              <a:t>respectively</a:t>
            </a:r>
            <a:r>
              <a:rPr lang="nl-NL" dirty="0" smtClean="0">
                <a:solidFill>
                  <a:schemeClr val="bg1"/>
                </a:solidFill>
                <a:effectLst>
                  <a:outerShdw blurRad="38100" dist="38100" dir="2700000" algn="tl">
                    <a:srgbClr val="000000">
                      <a:alpha val="43137"/>
                    </a:srgbClr>
                  </a:outerShdw>
                </a:effectLst>
              </a:rPr>
              <a:t>.</a:t>
            </a:r>
          </a:p>
          <a:p>
            <a:endParaRPr lang="nl-NL" dirty="0" smtClean="0">
              <a:solidFill>
                <a:schemeClr val="bg1"/>
              </a:solidFill>
              <a:effectLst>
                <a:outerShdw blurRad="38100" dist="38100" dir="2700000" algn="tl">
                  <a:srgbClr val="000000">
                    <a:alpha val="43137"/>
                  </a:srgbClr>
                </a:outerShdw>
              </a:effectLst>
            </a:endParaRPr>
          </a:p>
          <a:p>
            <a:r>
              <a:rPr lang="nl-NL" dirty="0" err="1" smtClean="0">
                <a:solidFill>
                  <a:schemeClr val="bg1"/>
                </a:solidFill>
                <a:effectLst>
                  <a:outerShdw blurRad="38100" dist="38100" dir="2700000" algn="tl">
                    <a:srgbClr val="000000">
                      <a:alpha val="43137"/>
                    </a:srgbClr>
                  </a:outerShdw>
                </a:effectLst>
              </a:rPr>
              <a:t>Why</a:t>
            </a:r>
            <a:r>
              <a:rPr lang="nl-NL" dirty="0" smtClean="0">
                <a:solidFill>
                  <a:schemeClr val="bg1"/>
                </a:solidFill>
                <a:effectLst>
                  <a:outerShdw blurRad="38100" dist="38100" dir="2700000" algn="tl">
                    <a:srgbClr val="000000">
                      <a:alpha val="43137"/>
                    </a:srgbClr>
                  </a:outerShdw>
                </a:effectLst>
              </a:rPr>
              <a:t>?</a:t>
            </a:r>
            <a:r>
              <a:rPr lang="nl-NL" sz="2000" dirty="0" smtClean="0">
                <a:solidFill>
                  <a:schemeClr val="bg1"/>
                </a:solidFill>
                <a:effectLst>
                  <a:outerShdw blurRad="38100" dist="38100" dir="2700000" algn="tl">
                    <a:srgbClr val="000000">
                      <a:alpha val="43137"/>
                    </a:srgbClr>
                  </a:outerShdw>
                </a:effectLst>
              </a:rPr>
              <a:t> </a:t>
            </a:r>
            <a:endParaRPr lang="en-US" sz="2000" dirty="0">
              <a:solidFill>
                <a:schemeClr val="bg1"/>
              </a:solidFill>
              <a:effectLst>
                <a:outerShdw blurRad="38100" dist="38100" dir="2700000" algn="tl">
                  <a:srgbClr val="000000">
                    <a:alpha val="43137"/>
                  </a:srgbClr>
                </a:outerShdw>
              </a:effectLst>
            </a:endParaRPr>
          </a:p>
        </p:txBody>
      </p:sp>
      <p:sp>
        <p:nvSpPr>
          <p:cNvPr id="14" name="Tekstvak 13"/>
          <p:cNvSpPr txBox="1"/>
          <p:nvPr/>
        </p:nvSpPr>
        <p:spPr>
          <a:xfrm>
            <a:off x="4572000" y="51470"/>
            <a:ext cx="1878470" cy="461665"/>
          </a:xfrm>
          <a:prstGeom prst="rect">
            <a:avLst/>
          </a:prstGeom>
          <a:gradFill>
            <a:gsLst>
              <a:gs pos="0">
                <a:schemeClr val="bg2">
                  <a:lumMod val="75000"/>
                </a:schemeClr>
              </a:gs>
              <a:gs pos="38000">
                <a:schemeClr val="bg2">
                  <a:lumMod val="90000"/>
                </a:schemeClr>
              </a:gs>
              <a:gs pos="100000">
                <a:schemeClr val="bg2">
                  <a:lumMod val="50000"/>
                </a:schemeClr>
              </a:gs>
            </a:gsLst>
            <a:lin ang="5400000" scaled="1"/>
          </a:gradFill>
          <a:effectLst>
            <a:outerShdw blurRad="508000" dist="152400" dir="4500000" sx="88000" sy="88000" algn="ctr" rotWithShape="0">
              <a:srgbClr val="000000">
                <a:alpha val="54000"/>
              </a:srgbClr>
            </a:outerShdw>
          </a:effectLst>
          <a:scene3d>
            <a:camera prst="obliqueTopLeft"/>
            <a:lightRig rig="threePt" dir="t"/>
          </a:scene3d>
          <a:sp3d>
            <a:bevelT prst="angle"/>
          </a:sp3d>
        </p:spPr>
        <p:txBody>
          <a:bodyPr wrap="square" rtlCol="0">
            <a:spAutoFit/>
          </a:bodyPr>
          <a:lstStyle/>
          <a:p>
            <a:pPr algn="ctr"/>
            <a:r>
              <a:rPr lang="nl-NL" sz="2400" b="1" dirty="0" smtClean="0">
                <a:solidFill>
                  <a:schemeClr val="bg1"/>
                </a:solidFill>
                <a:effectLst>
                  <a:outerShdw blurRad="38100" dist="38100" dir="2700000" algn="tl">
                    <a:srgbClr val="000000">
                      <a:alpha val="43137"/>
                    </a:srgbClr>
                  </a:outerShdw>
                </a:effectLst>
              </a:rPr>
              <a:t>QUIZ</a:t>
            </a:r>
            <a:endParaRPr lang="en-US" sz="2400" b="1" dirty="0">
              <a:solidFill>
                <a:schemeClr val="bg1"/>
              </a:solidFill>
              <a:effectLst>
                <a:outerShdw blurRad="38100" dist="38100" dir="2700000" algn="tl">
                  <a:srgbClr val="000000">
                    <a:alpha val="43137"/>
                  </a:srgbClr>
                </a:outerShdw>
              </a:effectLst>
            </a:endParaRPr>
          </a:p>
        </p:txBody>
      </p:sp>
      <p:pic>
        <p:nvPicPr>
          <p:cNvPr id="1026" name="Picture 2" descr="File:Magicicada species.jpg"/>
          <p:cNvPicPr>
            <a:picLocks noChangeAspect="1" noChangeArrowheads="1"/>
          </p:cNvPicPr>
          <p:nvPr/>
        </p:nvPicPr>
        <p:blipFill>
          <a:blip r:embed="rId8" cstate="print">
            <a:extLst>
              <a:ext uri="{BEBA8EAE-BF5A-486C-A8C5-ECC9F3942E4B}">
                <a14:imgProps xmlns:a14="http://schemas.microsoft.com/office/drawing/2010/main" xmlns="">
                  <a14:imgLayer r:embed="rId9">
                    <a14:imgEffect>
                      <a14:brightnessContrast bright="24000"/>
                    </a14:imgEffect>
                  </a14:imgLayer>
                </a14:imgProps>
              </a:ext>
              <a:ext uri="{28A0092B-C50C-407E-A947-70E740481C1C}">
                <a14:useLocalDpi xmlns:a14="http://schemas.microsoft.com/office/drawing/2010/main" xmlns="" val="0"/>
              </a:ext>
            </a:extLst>
          </a:blip>
          <a:srcRect/>
          <a:stretch>
            <a:fillRect/>
          </a:stretch>
        </p:blipFill>
        <p:spPr bwMode="auto">
          <a:xfrm>
            <a:off x="3995936" y="1131590"/>
            <a:ext cx="2880320" cy="21602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8231534"/>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3"/>
          <p:cNvSpPr txBox="1">
            <a:spLocks noGrp="1"/>
          </p:cNvSpPr>
          <p:nvPr/>
        </p:nvSpPr>
        <p:spPr bwMode="auto">
          <a:xfrm>
            <a:off x="8534400" y="914400"/>
            <a:ext cx="381000" cy="342900"/>
          </a:xfrm>
          <a:prstGeom prst="rect">
            <a:avLst/>
          </a:prstGeom>
          <a:noFill/>
          <a:ln w="9525">
            <a:noFill/>
            <a:miter lim="800000"/>
            <a:headEnd/>
            <a:tailEnd/>
          </a:ln>
        </p:spPr>
        <p:txBody>
          <a:bodyPr lIns="0" tIns="0" rIns="0" bIns="0" anchor="b">
            <a:prstTxWarp prst="textNoShape">
              <a:avLst/>
            </a:prstTxWarp>
          </a:bodyPr>
          <a:lstStyle/>
          <a:p>
            <a:pPr eaLnBrk="0" hangingPunct="0"/>
            <a:fld id="{6A0AA643-EDBB-4257-AEB9-2D28A5527D59}" type="slidenum">
              <a:rPr lang="en-US" sz="800">
                <a:solidFill>
                  <a:schemeClr val="bg2"/>
                </a:solidFill>
              </a:rPr>
              <a:pPr eaLnBrk="0" hangingPunct="0"/>
              <a:t>9</a:t>
            </a:fld>
            <a:endParaRPr lang="en-US" sz="800">
              <a:solidFill>
                <a:schemeClr val="bg2"/>
              </a:solidFill>
            </a:endParaRPr>
          </a:p>
        </p:txBody>
      </p:sp>
      <p:grpSp>
        <p:nvGrpSpPr>
          <p:cNvPr id="27651" name="Groep 9"/>
          <p:cNvGrpSpPr>
            <a:grpSpLocks/>
          </p:cNvGrpSpPr>
          <p:nvPr/>
        </p:nvGrpSpPr>
        <p:grpSpPr bwMode="auto">
          <a:xfrm>
            <a:off x="6624638" y="4217988"/>
            <a:ext cx="1516062" cy="696912"/>
            <a:chOff x="6615066" y="4217868"/>
            <a:chExt cx="1516652" cy="697693"/>
          </a:xfrm>
        </p:grpSpPr>
        <p:pic>
          <p:nvPicPr>
            <p:cNvPr id="11" name="Afbeelding 10"/>
            <p:cNvPicPr>
              <a:picLocks noChangeAspect="1"/>
            </p:cNvPicPr>
            <p:nvPr/>
          </p:nvPicPr>
          <p:blipFill>
            <a:blip r:embed="rId3" cstate="print">
              <a:extLst/>
            </a:blip>
            <a:stretch>
              <a:fillRect/>
            </a:stretch>
          </p:blipFill>
          <p:spPr>
            <a:xfrm>
              <a:off x="6615066" y="4227933"/>
              <a:ext cx="1516652" cy="665535"/>
            </a:xfrm>
            <a:prstGeom prst="rect">
              <a:avLst/>
            </a:prstGeom>
            <a:effectLst>
              <a:softEdge rad="0"/>
            </a:effectLst>
          </p:spPr>
        </p:pic>
        <p:cxnSp>
          <p:nvCxnSpPr>
            <p:cNvPr id="12" name="Rechte verbindingslijn 11"/>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7652" name="Picture 2" descr="File:Flickr Love.jpg"/>
          <p:cNvPicPr>
            <a:picLocks noChangeAspect="1" noChangeArrowheads="1"/>
          </p:cNvPicPr>
          <p:nvPr/>
        </p:nvPicPr>
        <p:blipFill rotWithShape="1">
          <a:blip r:embed="rId4" cstate="email">
            <a:extLst>
              <a:ext uri="{BEBA8EAE-BF5A-486C-A8C5-ECC9F3942E4B}">
                <a14:imgProps xmlns:a14="http://schemas.microsoft.com/office/drawing/2010/main" xmlns="">
                  <a14:imgLayer r:embed="rId5">
                    <a14:imgEffect>
                      <a14:sharpenSoften amount="-11000"/>
                    </a14:imgEffect>
                    <a14:imgEffect>
                      <a14:brightnessContrast bright="-28000"/>
                    </a14:imgEffect>
                  </a14:imgLayer>
                </a14:imgProps>
              </a:ext>
              <a:ext uri="{28A0092B-C50C-407E-A947-70E740481C1C}">
                <a14:useLocalDpi xmlns:a14="http://schemas.microsoft.com/office/drawing/2010/main" xmlns=""/>
              </a:ext>
            </a:extLst>
          </a:blip>
          <a:srcRect/>
          <a:stretch/>
        </p:blipFill>
        <p:spPr bwMode="auto">
          <a:xfrm>
            <a:off x="0" y="0"/>
            <a:ext cx="9144000" cy="5142240"/>
          </a:xfrm>
          <a:prstGeom prst="rect">
            <a:avLst/>
          </a:prstGeom>
          <a:noFill/>
          <a:ln w="9525">
            <a:noFill/>
            <a:miter lim="800000"/>
            <a:headEnd/>
            <a:tailEnd/>
          </a:ln>
        </p:spPr>
      </p:pic>
      <p:sp>
        <p:nvSpPr>
          <p:cNvPr id="2" name="Rechthoek 1"/>
          <p:cNvSpPr/>
          <p:nvPr/>
        </p:nvSpPr>
        <p:spPr>
          <a:xfrm rot="16200000">
            <a:off x="6763543" y="1558430"/>
            <a:ext cx="4572000" cy="261938"/>
          </a:xfrm>
          <a:prstGeom prst="rect">
            <a:avLst/>
          </a:prstGeom>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sz="1100" dirty="0">
                <a:solidFill>
                  <a:schemeClr val="bg1"/>
                </a:solidFill>
                <a:effectLst>
                  <a:outerShdw blurRad="38100" dist="38100" dir="2700000" algn="tl">
                    <a:srgbClr val="000000">
                      <a:alpha val="43137"/>
                    </a:srgbClr>
                  </a:outerShdw>
                </a:effectLst>
                <a:latin typeface="+mn-lt"/>
                <a:ea typeface="+mn-ea"/>
                <a:cs typeface="+mn-cs"/>
              </a:rPr>
              <a:t>http://commons.wikimedia.org/wiki/File:Flickr_Love.jpg</a:t>
            </a:r>
          </a:p>
        </p:txBody>
      </p:sp>
      <p:sp>
        <p:nvSpPr>
          <p:cNvPr id="9" name="Rectangle 4"/>
          <p:cNvSpPr>
            <a:spLocks noChangeArrowheads="1"/>
          </p:cNvSpPr>
          <p:nvPr/>
        </p:nvSpPr>
        <p:spPr bwMode="auto">
          <a:xfrm>
            <a:off x="194400" y="194400"/>
            <a:ext cx="8388350" cy="377825"/>
          </a:xfrm>
          <a:prstGeom prst="rect">
            <a:avLst/>
          </a:prstGeom>
          <a:noFill/>
          <a:ln w="9525">
            <a:noFill/>
            <a:miter lim="800000"/>
            <a:headEnd/>
            <a:tailEnd/>
          </a:ln>
        </p:spPr>
        <p:txBody>
          <a:bodyPr lIns="0" tIns="0" rIns="0" bIns="0" anchor="ctr">
            <a:prstTxWarp prst="textNoShape">
              <a:avLst/>
            </a:prstTxWarp>
          </a:bodyPr>
          <a:lstStyle/>
          <a:p>
            <a:pPr>
              <a:buFont typeface="Times" pitchFamily="84" charset="0"/>
              <a:buNone/>
            </a:pPr>
            <a:r>
              <a:rPr lang="nl-NL" sz="2400" dirty="0" err="1" smtClean="0">
                <a:solidFill>
                  <a:schemeClr val="bg1"/>
                </a:solidFill>
                <a:effectLst>
                  <a:outerShdw blurRad="38100" dist="38100" dir="2700000" algn="tl">
                    <a:srgbClr val="000000">
                      <a:alpha val="43137"/>
                    </a:srgbClr>
                  </a:outerShdw>
                </a:effectLst>
                <a:latin typeface="Calibri" pitchFamily="84" charset="0"/>
              </a:rPr>
              <a:t>geometric</a:t>
            </a:r>
            <a:r>
              <a:rPr lang="nl-NL" sz="2400" dirty="0" smtClean="0">
                <a:solidFill>
                  <a:schemeClr val="bg1"/>
                </a:solidFill>
                <a:effectLst>
                  <a:outerShdw blurRad="38100" dist="38100" dir="2700000" algn="tl">
                    <a:srgbClr val="000000">
                      <a:alpha val="43137"/>
                    </a:srgbClr>
                  </a:outerShdw>
                </a:effectLst>
                <a:latin typeface="Calibri" pitchFamily="84" charset="0"/>
              </a:rPr>
              <a:t> / non-</a:t>
            </a:r>
            <a:r>
              <a:rPr lang="nl-NL" sz="2400" dirty="0" err="1" smtClean="0">
                <a:solidFill>
                  <a:schemeClr val="bg1"/>
                </a:solidFill>
                <a:effectLst>
                  <a:outerShdw blurRad="38100" dist="38100" dir="2700000" algn="tl">
                    <a:srgbClr val="000000">
                      <a:alpha val="43137"/>
                    </a:srgbClr>
                  </a:outerShdw>
                </a:effectLst>
                <a:latin typeface="Calibri" pitchFamily="84" charset="0"/>
              </a:rPr>
              <a:t>geometric</a:t>
            </a:r>
            <a:r>
              <a:rPr lang="nl-NL" sz="2400" dirty="0" smtClean="0">
                <a:solidFill>
                  <a:schemeClr val="bg1"/>
                </a:solidFill>
                <a:effectLst>
                  <a:outerShdw blurRad="38100" dist="38100" dir="2700000" algn="tl">
                    <a:srgbClr val="000000">
                      <a:alpha val="43137"/>
                    </a:srgbClr>
                  </a:outerShdw>
                </a:effectLst>
                <a:latin typeface="Calibri" pitchFamily="84" charset="0"/>
              </a:rPr>
              <a:t> </a:t>
            </a:r>
            <a:endParaRPr lang="nl-NL" sz="2400" dirty="0">
              <a:solidFill>
                <a:schemeClr val="bg1"/>
              </a:solidFill>
              <a:effectLst>
                <a:outerShdw blurRad="38100" dist="38100" dir="2700000" algn="tl">
                  <a:srgbClr val="000000">
                    <a:alpha val="43137"/>
                  </a:srgbClr>
                </a:outerShdw>
              </a:effectLst>
              <a:latin typeface="Calibri" pitchFamily="84" charset="0"/>
              <a:sym typeface="Wingdings" pitchFamily="84" charset="2"/>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612</TotalTime>
  <Words>2487</Words>
  <Application>Microsoft Office PowerPoint</Application>
  <PresentationFormat>On-screen Show (16:9)</PresentationFormat>
  <Paragraphs>352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A core Course on Modeling</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TU/e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kees van overveld</cp:lastModifiedBy>
  <cp:revision>61</cp:revision>
  <dcterms:created xsi:type="dcterms:W3CDTF">2013-05-16T11:19:57Z</dcterms:created>
  <dcterms:modified xsi:type="dcterms:W3CDTF">2013-08-08T12:11:29Z</dcterms:modified>
</cp:coreProperties>
</file>